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60" r:id="rId2"/>
    <p:sldId id="355" r:id="rId3"/>
    <p:sldId id="356" r:id="rId4"/>
    <p:sldId id="284" r:id="rId5"/>
    <p:sldId id="343" r:id="rId6"/>
    <p:sldId id="344" r:id="rId7"/>
    <p:sldId id="345" r:id="rId8"/>
    <p:sldId id="346" r:id="rId9"/>
    <p:sldId id="347" r:id="rId10"/>
    <p:sldId id="348" r:id="rId11"/>
    <p:sldId id="350" r:id="rId12"/>
    <p:sldId id="285" r:id="rId13"/>
    <p:sldId id="283" r:id="rId14"/>
    <p:sldId id="357" r:id="rId15"/>
    <p:sldId id="358" r:id="rId16"/>
    <p:sldId id="359" r:id="rId17"/>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C5C3"/>
    <a:srgbClr val="52E046"/>
    <a:srgbClr val="6E757D"/>
    <a:srgbClr val="000000"/>
    <a:srgbClr val="4EA7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47591" autoAdjust="0"/>
  </p:normalViewPr>
  <p:slideViewPr>
    <p:cSldViewPr snapToGrid="0">
      <p:cViewPr varScale="1">
        <p:scale>
          <a:sx n="54" d="100"/>
          <a:sy n="54" d="100"/>
        </p:scale>
        <p:origin x="1878" y="66"/>
      </p:cViewPr>
      <p:guideLst/>
    </p:cSldViewPr>
  </p:slideViewPr>
  <p:notesTextViewPr>
    <p:cViewPr>
      <p:scale>
        <a:sx n="1" d="1"/>
        <a:sy n="1" d="1"/>
      </p:scale>
      <p:origin x="0" y="-202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rstein Frogner Knutson" userId="c3343290-c1d4-49f0-aff0-b10eed1bed0e" providerId="ADAL" clId="{C70A35A5-5FC1-47E7-B28F-229050B520B6}"/>
    <pc:docChg chg="undo custSel modSld">
      <pc:chgData name="Torstein Frogner Knutson" userId="c3343290-c1d4-49f0-aff0-b10eed1bed0e" providerId="ADAL" clId="{C70A35A5-5FC1-47E7-B28F-229050B520B6}" dt="2024-09-11T21:41:23.881" v="25" actId="20577"/>
      <pc:docMkLst>
        <pc:docMk/>
      </pc:docMkLst>
      <pc:sldChg chg="modNotesTx">
        <pc:chgData name="Torstein Frogner Knutson" userId="c3343290-c1d4-49f0-aff0-b10eed1bed0e" providerId="ADAL" clId="{C70A35A5-5FC1-47E7-B28F-229050B520B6}" dt="2024-09-11T21:36:55.462" v="2" actId="20577"/>
        <pc:sldMkLst>
          <pc:docMk/>
          <pc:sldMk cId="46984252" sldId="356"/>
        </pc:sldMkLst>
      </pc:sldChg>
      <pc:sldChg chg="modNotesTx">
        <pc:chgData name="Torstein Frogner Knutson" userId="c3343290-c1d4-49f0-aff0-b10eed1bed0e" providerId="ADAL" clId="{C70A35A5-5FC1-47E7-B28F-229050B520B6}" dt="2024-09-11T21:41:23.881" v="25" actId="20577"/>
        <pc:sldMkLst>
          <pc:docMk/>
          <pc:sldMk cId="3113329315" sldId="3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0EA816-AED6-4117-AEEA-A80BA2368E61}" type="datetimeFigureOut">
              <a:rPr lang="nb-NO" smtClean="0"/>
              <a:t>11.09.2024</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FCED2A-506D-4953-BDBC-20E8B030B3F5}" type="slidenum">
              <a:rPr lang="nb-NO" smtClean="0"/>
              <a:t>‹#›</a:t>
            </a:fld>
            <a:endParaRPr lang="nb-NO"/>
          </a:p>
        </p:txBody>
      </p:sp>
    </p:spTree>
    <p:extLst>
      <p:ext uri="{BB962C8B-B14F-4D97-AF65-F5344CB8AC3E}">
        <p14:creationId xmlns:p14="http://schemas.microsoft.com/office/powerpoint/2010/main" val="1783497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5"/>
          </p:nvPr>
        </p:nvSpPr>
        <p:spPr/>
        <p:txBody>
          <a:bodyPr/>
          <a:lstStyle/>
          <a:p>
            <a:fld id="{2FFCED2A-506D-4953-BDBC-20E8B030B3F5}" type="slidenum">
              <a:rPr lang="nb-NO" smtClean="0"/>
              <a:t>1</a:t>
            </a:fld>
            <a:endParaRPr lang="nb-NO"/>
          </a:p>
        </p:txBody>
      </p:sp>
    </p:spTree>
    <p:extLst>
      <p:ext uri="{BB962C8B-B14F-4D97-AF65-F5344CB8AC3E}">
        <p14:creationId xmlns:p14="http://schemas.microsoft.com/office/powerpoint/2010/main" val="2396629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[SHIFT 1]</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Ved å flytte setningen ett ord - en token til siden hver gang, lærer modellen seg å forstå konteksten og forutsi det neste ordet basert på tidligere ord.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Dette gjør at den kan generere sammenhengende og meningsfulle setninger når den brukes senere.</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Så - dette handler om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sannsynlighet</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For eksempel, i setningen “jobben til en utvikler er å…kode”,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vil ordet “kode” ha høyere sannsynlighet som neste ord, enn for eksempel ordet “strikke”.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Hvis du ønsker at LLM-en skal produsere mer kreative svar, så sier den bare de litt mindre sannsynlige neste ordene. </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[PAUSE]</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nb-NO" b="1" i="0" u="sng" dirty="0">
                <a:solidFill>
                  <a:srgbClr val="111111"/>
                </a:solidFill>
                <a:effectLst/>
                <a:highlight>
                  <a:srgbClr val="F7F7F7"/>
                </a:highlight>
                <a:latin typeface="-apple-system"/>
              </a:rPr>
              <a:t>[KLIKK]</a:t>
            </a:r>
            <a:endParaRPr lang="nb-NO" b="1" u="sng" dirty="0"/>
          </a:p>
          <a:p>
            <a:endParaRPr lang="en-US" dirty="0"/>
          </a:p>
        </p:txBody>
      </p:sp>
      <p:sp>
        <p:nvSpPr>
          <p:cNvPr id="4" name="Slide Number Placeholder 3"/>
          <p:cNvSpPr>
            <a:spLocks noGrp="1"/>
          </p:cNvSpPr>
          <p:nvPr>
            <p:ph type="sldNum" sz="quarter" idx="5"/>
          </p:nvPr>
        </p:nvSpPr>
        <p:spPr/>
        <p:txBody>
          <a:bodyPr/>
          <a:lstStyle/>
          <a:p>
            <a:fld id="{B534E8F2-9861-664F-825B-C614E6E26658}" type="slidenum">
              <a:rPr lang="en-US" smtClean="0"/>
              <a:t>10</a:t>
            </a:fld>
            <a:endParaRPr lang="en-US"/>
          </a:p>
        </p:txBody>
      </p:sp>
    </p:spTree>
    <p:extLst>
      <p:ext uri="{BB962C8B-B14F-4D97-AF65-F5344CB8AC3E}">
        <p14:creationId xmlns:p14="http://schemas.microsoft.com/office/powerpoint/2010/main" val="989474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[SELF-ATTENTION]</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OK, så et annet viktig konsept jeg vil nevne raskt er selve motoren i LLMer, og det er at treningsmodellene bruker en self-attention mekanisme.</a:t>
            </a:r>
          </a:p>
          <a:p>
            <a:pPr>
              <a:lnSpc>
                <a:spcPct val="107000"/>
              </a:lnSpc>
              <a:spcAft>
                <a:spcPts val="800"/>
              </a:spcAft>
            </a:pPr>
            <a:r>
              <a:rPr lang="da-DK" sz="1200" kern="100" dirty="0">
                <a:effectLst/>
                <a:latin typeface="Calibri" panose="020F0502020204030204" pitchFamily="34" charset="0"/>
                <a:ea typeface="Calibri" panose="020F0502020204030204" pitchFamily="34" charset="0"/>
                <a:cs typeface="Times New Roman" panose="02020603050405020304" pitchFamily="18" charset="0"/>
              </a:rPr>
              <a:t>Self-attention er et nøkkelkomponent i moderne LLMer som ChatGPT.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Den lar modellen vurdere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viktigheten</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av hvert ord i en setning i forhold til de andre ordene. </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[KLIKK – katten satt på matten]</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For eksempel - i setningen “Katten satt på matten,” hjelper self-attention modellen med å forstå at “katten” og “satt” er relatert, og at “matten” er stedet hvor katten sitter. </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[PAUSE]</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nb-NO" sz="1200" b="1" u="sng" kern="100" dirty="0">
                <a:effectLst/>
                <a:latin typeface="Calibri" panose="020F0502020204030204" pitchFamily="34" charset="0"/>
                <a:ea typeface="Calibri" panose="020F0502020204030204" pitchFamily="34" charset="0"/>
                <a:cs typeface="Times New Roman" panose="02020603050405020304" pitchFamily="18" charset="0"/>
              </a:rPr>
              <a:t>[KLIKK]</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a:p>
            <a:endParaRPr lang="en-US" dirty="0"/>
          </a:p>
        </p:txBody>
      </p:sp>
      <p:sp>
        <p:nvSpPr>
          <p:cNvPr id="4" name="Slide Number Placeholder 3"/>
          <p:cNvSpPr>
            <a:spLocks noGrp="1"/>
          </p:cNvSpPr>
          <p:nvPr>
            <p:ph type="sldNum" sz="quarter" idx="5"/>
          </p:nvPr>
        </p:nvSpPr>
        <p:spPr/>
        <p:txBody>
          <a:bodyPr/>
          <a:lstStyle/>
          <a:p>
            <a:fld id="{B534E8F2-9861-664F-825B-C614E6E26658}" type="slidenum">
              <a:rPr lang="en-US" smtClean="0"/>
              <a:t>11</a:t>
            </a:fld>
            <a:endParaRPr lang="en-US"/>
          </a:p>
        </p:txBody>
      </p:sp>
    </p:spTree>
    <p:extLst>
      <p:ext uri="{BB962C8B-B14F-4D97-AF65-F5344CB8AC3E}">
        <p14:creationId xmlns:p14="http://schemas.microsoft.com/office/powerpoint/2010/main" val="1405679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US" sz="1100" b="1" kern="100" dirty="0">
                <a:effectLst/>
                <a:latin typeface="Calibri" panose="020F0502020204030204" pitchFamily="34" charset="0"/>
                <a:ea typeface="Calibri" panose="020F0502020204030204" pitchFamily="34" charset="0"/>
                <a:cs typeface="Times New Roman" panose="02020603050405020304" pitchFamily="18" charset="0"/>
              </a:rPr>
              <a:t>[EMBEDDING MODELS AND VECTOR SPACE]</a:t>
            </a:r>
          </a:p>
          <a:p>
            <a:pPr>
              <a:lnSpc>
                <a:spcPct val="107000"/>
              </a:lnSpc>
              <a:spcAft>
                <a:spcPts val="800"/>
              </a:spcAft>
            </a:pPr>
            <a:endParaRPr lang="en-US" sz="11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Så nå tar vi det enda et steg videre. </a:t>
            </a: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Hvordan kan du implementere </a:t>
            </a:r>
            <a:r>
              <a:rPr lang="nb-NO" sz="1100" i="1" kern="100" dirty="0">
                <a:effectLst/>
                <a:latin typeface="Calibri" panose="020F0502020204030204" pitchFamily="34" charset="0"/>
                <a:ea typeface="Calibri" panose="020F0502020204030204" pitchFamily="34" charset="0"/>
                <a:cs typeface="Times New Roman" panose="02020603050405020304" pitchFamily="18" charset="0"/>
              </a:rPr>
              <a:t>privat data </a:t>
            </a: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i en LLM slik at den kan svare på spørsmål om dette?</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100" b="0" i="0" dirty="0">
                <a:solidFill>
                  <a:srgbClr val="111111"/>
                </a:solidFill>
                <a:effectLst/>
                <a:highlight>
                  <a:srgbClr val="F7F7F7"/>
                </a:highlight>
                <a:latin typeface="-apple-system"/>
              </a:rPr>
              <a:t>En </a:t>
            </a:r>
            <a:r>
              <a:rPr lang="nb-NO" sz="1100" b="0" i="1" dirty="0">
                <a:solidFill>
                  <a:srgbClr val="111111"/>
                </a:solidFill>
                <a:effectLst/>
                <a:highlight>
                  <a:srgbClr val="F7F7F7"/>
                </a:highlight>
                <a:latin typeface="-apple-system"/>
              </a:rPr>
              <a:t>kjempestor</a:t>
            </a:r>
            <a:r>
              <a:rPr lang="nb-NO" sz="1100" b="0" i="0" dirty="0">
                <a:solidFill>
                  <a:srgbClr val="111111"/>
                </a:solidFill>
                <a:effectLst/>
                <a:highlight>
                  <a:srgbClr val="F7F7F7"/>
                </a:highlight>
                <a:latin typeface="-apple-system"/>
              </a:rPr>
              <a:t> basemodell som ChatGPT-4 har mye unødvendig informasjon i seg for å kunne løse feilmeldinger i vårt system. </a:t>
            </a:r>
          </a:p>
          <a:p>
            <a:pPr>
              <a:lnSpc>
                <a:spcPct val="107000"/>
              </a:lnSpc>
              <a:spcAft>
                <a:spcPts val="800"/>
              </a:spcAft>
            </a:pPr>
            <a:r>
              <a:rPr lang="nb-NO" sz="1100" b="0" i="0" dirty="0">
                <a:solidFill>
                  <a:srgbClr val="111111"/>
                </a:solidFill>
                <a:effectLst/>
                <a:highlight>
                  <a:srgbClr val="F7F7F7"/>
                </a:highlight>
                <a:latin typeface="-apple-system"/>
              </a:rPr>
              <a:t>Man trenger ikke å vite om kamp-resultater fra en obskur liga på 90 tallet. </a:t>
            </a:r>
          </a:p>
          <a:p>
            <a:pPr>
              <a:lnSpc>
                <a:spcPct val="107000"/>
              </a:lnSpc>
              <a:spcAft>
                <a:spcPts val="800"/>
              </a:spcAft>
            </a:pPr>
            <a:r>
              <a:rPr lang="nb-NO" sz="1100" b="0" i="0" dirty="0">
                <a:solidFill>
                  <a:srgbClr val="111111"/>
                </a:solidFill>
                <a:effectLst/>
                <a:highlight>
                  <a:srgbClr val="F7F7F7"/>
                </a:highlight>
                <a:latin typeface="-apple-system"/>
              </a:rPr>
              <a:t>Så i stedet for kan du bruke en </a:t>
            </a:r>
            <a:r>
              <a:rPr lang="nb-NO" sz="1100" b="0" i="1" dirty="0">
                <a:solidFill>
                  <a:srgbClr val="111111"/>
                </a:solidFill>
                <a:effectLst/>
                <a:highlight>
                  <a:srgbClr val="F7F7F7"/>
                </a:highlight>
                <a:latin typeface="-apple-system"/>
              </a:rPr>
              <a:t>mindre</a:t>
            </a:r>
            <a:r>
              <a:rPr lang="nb-NO" sz="1100" b="0" i="0" dirty="0">
                <a:solidFill>
                  <a:srgbClr val="111111"/>
                </a:solidFill>
                <a:effectLst/>
                <a:highlight>
                  <a:srgbClr val="F7F7F7"/>
                </a:highlight>
                <a:latin typeface="-apple-system"/>
              </a:rPr>
              <a:t> basemodell - for eksempel trent på RPG-kode. </a:t>
            </a:r>
          </a:p>
          <a:p>
            <a:pPr>
              <a:lnSpc>
                <a:spcPct val="107000"/>
              </a:lnSpc>
              <a:spcAft>
                <a:spcPts val="800"/>
              </a:spcAft>
            </a:pPr>
            <a:endParaRPr lang="nb-NO" sz="1100" b="0" i="0" dirty="0">
              <a:solidFill>
                <a:srgbClr val="111111"/>
              </a:solidFill>
              <a:effectLst/>
              <a:highlight>
                <a:srgbClr val="F7F7F7"/>
              </a:highlight>
              <a:latin typeface="-apple-system"/>
            </a:endParaRPr>
          </a:p>
          <a:p>
            <a:pPr>
              <a:lnSpc>
                <a:spcPct val="107000"/>
              </a:lnSpc>
              <a:spcAft>
                <a:spcPts val="800"/>
              </a:spcAft>
            </a:pPr>
            <a:r>
              <a:rPr lang="nb-NO" sz="1100" b="0" i="0" dirty="0">
                <a:solidFill>
                  <a:srgbClr val="111111"/>
                </a:solidFill>
                <a:effectLst/>
                <a:highlight>
                  <a:srgbClr val="F7F7F7"/>
                </a:highlight>
                <a:latin typeface="-apple-system"/>
              </a:rPr>
              <a:t>Disse mindre modellene krever også mye mindre datakraft for å kjøre. </a:t>
            </a:r>
          </a:p>
          <a:p>
            <a:pPr>
              <a:lnSpc>
                <a:spcPct val="107000"/>
              </a:lnSpc>
              <a:spcAft>
                <a:spcPts val="800"/>
              </a:spcAft>
            </a:pPr>
            <a:r>
              <a:rPr lang="nb-NO" sz="1100" b="0" i="0" dirty="0">
                <a:solidFill>
                  <a:srgbClr val="111111"/>
                </a:solidFill>
                <a:effectLst/>
                <a:highlight>
                  <a:srgbClr val="F7F7F7"/>
                </a:highlight>
                <a:latin typeface="-apple-system"/>
              </a:rPr>
              <a:t>Og du kan da kjøre de </a:t>
            </a:r>
            <a:r>
              <a:rPr lang="nb-NO" sz="1100" b="0" i="1" dirty="0">
                <a:solidFill>
                  <a:srgbClr val="111111"/>
                </a:solidFill>
                <a:effectLst/>
                <a:highlight>
                  <a:srgbClr val="F7F7F7"/>
                </a:highlight>
                <a:latin typeface="-apple-system"/>
              </a:rPr>
              <a:t>lokalt</a:t>
            </a:r>
            <a:r>
              <a:rPr lang="nb-NO" sz="1100" b="0" i="0" dirty="0">
                <a:solidFill>
                  <a:srgbClr val="111111"/>
                </a:solidFill>
                <a:effectLst/>
                <a:highlight>
                  <a:srgbClr val="F7F7F7"/>
                </a:highlight>
                <a:latin typeface="-apple-system"/>
              </a:rPr>
              <a:t>, uten å sende informasjon til en tredjepart. </a:t>
            </a:r>
          </a:p>
          <a:p>
            <a:pPr>
              <a:lnSpc>
                <a:spcPct val="107000"/>
              </a:lnSpc>
              <a:spcAft>
                <a:spcPts val="800"/>
              </a:spcAft>
            </a:pPr>
            <a:endParaRPr lang="nb-NO" sz="1100" b="0" i="0" dirty="0">
              <a:solidFill>
                <a:srgbClr val="111111"/>
              </a:solidFill>
              <a:effectLst/>
              <a:highlight>
                <a:srgbClr val="F7F7F7"/>
              </a:highlight>
              <a:latin typeface="-apple-system"/>
            </a:endParaRPr>
          </a:p>
          <a:p>
            <a:pPr>
              <a:lnSpc>
                <a:spcPct val="107000"/>
              </a:lnSpc>
              <a:spcAft>
                <a:spcPts val="800"/>
              </a:spcAft>
            </a:pPr>
            <a:r>
              <a:rPr lang="nb-NO" sz="1100" b="0" i="0" dirty="0">
                <a:solidFill>
                  <a:srgbClr val="111111"/>
                </a:solidFill>
                <a:effectLst/>
                <a:highlight>
                  <a:srgbClr val="F7F7F7"/>
                </a:highlight>
                <a:latin typeface="-apple-system"/>
              </a:rPr>
              <a:t>Noen modeller kan du kjøre på en vanlig PC eller Mac, men for Enterprise-nivå resultater, trenger du en litt kraftigere maskin. </a:t>
            </a: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Så - for å kunne gi modellen </a:t>
            </a:r>
            <a:r>
              <a:rPr lang="nb-NO" sz="1100" i="1" kern="100" dirty="0">
                <a:effectLst/>
                <a:latin typeface="Calibri" panose="020F0502020204030204" pitchFamily="34" charset="0"/>
                <a:ea typeface="Calibri" panose="020F0502020204030204" pitchFamily="34" charset="0"/>
                <a:cs typeface="Times New Roman" panose="02020603050405020304" pitchFamily="18" charset="0"/>
              </a:rPr>
              <a:t>privat data </a:t>
            </a: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trenger du en </a:t>
            </a:r>
            <a:r>
              <a:rPr lang="nb-NO" sz="1100" i="1" kern="100" dirty="0">
                <a:effectLst/>
                <a:latin typeface="Calibri" panose="020F0502020204030204" pitchFamily="34" charset="0"/>
                <a:ea typeface="Calibri" panose="020F0502020204030204" pitchFamily="34" charset="0"/>
                <a:cs typeface="Times New Roman" panose="02020603050405020304" pitchFamily="18" charset="0"/>
              </a:rPr>
              <a:t>embedding modell. </a:t>
            </a:r>
          </a:p>
          <a:p>
            <a:pPr>
              <a:lnSpc>
                <a:spcPct val="107000"/>
              </a:lnSpc>
              <a:spcAft>
                <a:spcPts val="800"/>
              </a:spcAf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Embeddingmodeller er maskinlæringsmodeller som konverterer tekst, video, audio og bilder til tall, altså numeriske representasjoner av dette - kalt vektorer. </a:t>
            </a:r>
          </a:p>
          <a:p>
            <a:pPr>
              <a:lnSpc>
                <a:spcPct val="107000"/>
              </a:lnSpc>
              <a:spcAft>
                <a:spcPts val="800"/>
              </a:spcAf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Disse vektorene plasseres i et multidimensjonalt rom, kjent som et Vector Space. </a:t>
            </a:r>
          </a:p>
          <a:p>
            <a:pPr>
              <a:lnSpc>
                <a:spcPct val="107000"/>
              </a:lnSpc>
              <a:spcAft>
                <a:spcPts val="800"/>
              </a:spcAf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La oss bryte dette ned trinn for trinn:</a:t>
            </a:r>
          </a:p>
          <a:p>
            <a:pPr>
              <a:lnSpc>
                <a:spcPct val="107000"/>
              </a:lnSpc>
              <a:spcAft>
                <a:spcPts val="800"/>
              </a:spcAf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Når vi trener en basemodell, blir alle ord gjort om til tokens, det så vi tidligere. </a:t>
            </a: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For eksempel, i en tekst så kan ordet “gås” bli representert som tallet 243. </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Og hver gang ordet “gås” dukker opp i teksten da, erstattes dette </a:t>
            </a:r>
            <a:r>
              <a:rPr lang="nb-NO" sz="1100" i="1" kern="100" dirty="0">
                <a:effectLst/>
                <a:latin typeface="Calibri" panose="020F0502020204030204" pitchFamily="34" charset="0"/>
                <a:ea typeface="Calibri" panose="020F0502020204030204" pitchFamily="34" charset="0"/>
                <a:cs typeface="Times New Roman" panose="02020603050405020304" pitchFamily="18" charset="0"/>
              </a:rPr>
              <a:t>ordet</a:t>
            </a: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 med tallet 243. </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Dette gjør at i en tekst på for eksempel 10.000 ord, så vil den kanskje bare inneholde 1000 unike ord, ettersom samme ordet gjentas flere ganger gjennom teksten.</a:t>
            </a: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Men så har du også den </a:t>
            </a:r>
            <a:r>
              <a:rPr lang="nb-NO" sz="1100" i="1" kern="100" dirty="0">
                <a:effectLst/>
                <a:latin typeface="Calibri" panose="020F0502020204030204" pitchFamily="34" charset="0"/>
                <a:ea typeface="Calibri" panose="020F0502020204030204" pitchFamily="34" charset="0"/>
                <a:cs typeface="Times New Roman" panose="02020603050405020304" pitchFamily="18" charset="0"/>
              </a:rPr>
              <a:t>semantiske</a:t>
            </a: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 </a:t>
            </a:r>
            <a:r>
              <a:rPr lang="nb-NO" sz="1100" i="1" kern="100" dirty="0">
                <a:effectLst/>
                <a:latin typeface="Calibri" panose="020F0502020204030204" pitchFamily="34" charset="0"/>
                <a:ea typeface="Calibri" panose="020F0502020204030204" pitchFamily="34" charset="0"/>
                <a:cs typeface="Times New Roman" panose="02020603050405020304" pitchFamily="18" charset="0"/>
              </a:rPr>
              <a:t>meningen</a:t>
            </a: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 med dette ordet. Altså, hva er en «gås»?</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Dersom jeg skal snakke om en av dere i salen, så kan jeg kanskje si hva slags høyde og vekt en av dere har. Dette er da 2 dimensjoner - men sier kanskje ikke så mye om deg som person. </a:t>
            </a: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Men, hvis du har 12.000 dimensjoner i ditt vector space, så betyr det at det er 12.000 kommaseparerte tall som representerer meningen med det ene ordet fra din data. </a:t>
            </a: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For eksempel, “gås” kan være en fugl, den kan være hvit, og den er ikke en rovfugl. </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Dette er tre dimensjoner av mange tusen. </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Og, i et slikt rom kan vi matematisk beregne hvordan ord relaterer til hverandre.</a:t>
            </a: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mj-lt"/>
              <a:buNone/>
              <a:tabLst>
                <a:tab pos="457200" algn="l"/>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Antall dimensjoner i embeddingmodellen har stor betydning. </a:t>
            </a:r>
          </a:p>
          <a:p>
            <a:pPr marL="0" marR="0" lvl="0" indent="0" algn="l" defTabSz="914400" rtl="0" eaLnBrk="1" fontAlgn="auto" latinLnBrk="0" hangingPunct="1">
              <a:lnSpc>
                <a:spcPct val="107000"/>
              </a:lnSpc>
              <a:spcBef>
                <a:spcPts val="0"/>
              </a:spcBef>
              <a:spcAft>
                <a:spcPts val="800"/>
              </a:spcAft>
              <a:buClrTx/>
              <a:buSzTx/>
              <a:buFont typeface="+mj-lt"/>
              <a:buNone/>
              <a:tabLst>
                <a:tab pos="457200" algn="l"/>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Hvis du har 300 dimensjoner, vil modellen bli raskere, men med tusenvis av dimensjoner vil den være mindre komprimert og kunne gi bedre svar. </a:t>
            </a:r>
          </a:p>
          <a:p>
            <a:pPr marL="457200" lvl="1" indent="0">
              <a:lnSpc>
                <a:spcPct val="107000"/>
              </a:lnSpc>
              <a:spcAft>
                <a:spcPts val="800"/>
              </a:spcAft>
              <a:buSzPts val="1000"/>
              <a:buFont typeface="Courier New" panose="02070309020205020404" pitchFamily="49" charset="0"/>
              <a:buNone/>
              <a:tabLst>
                <a:tab pos="9144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Font typeface="Courier New" panose="02070309020205020404" pitchFamily="49" charset="0"/>
              <a:buNone/>
              <a:tabLst>
                <a:tab pos="9144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b="0" kern="100" dirty="0">
                <a:effectLst/>
                <a:latin typeface="Calibri" panose="020F0502020204030204" pitchFamily="34" charset="0"/>
                <a:ea typeface="Calibri" panose="020F0502020204030204" pitchFamily="34" charset="0"/>
                <a:cs typeface="Times New Roman" panose="02020603050405020304" pitchFamily="18" charset="0"/>
              </a:rPr>
              <a:t>Så, den semantisk relevansen betyr at:</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Like konsepter vil ligge nærmere hverandre i vector spacet. </a:t>
            </a: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For eksempel, “konge” og “dronning” vil være nærmere hverandre enn “konge” og “drone”, fordi de oftere nevnes i samme kontekst i all den teksten modellene er trent på. </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Dette gjør det mulig for modellen å forstå og generere tekst basert på semantisk relevans. </a:t>
            </a:r>
            <a:r>
              <a:rPr lang="nb-NO" sz="1100" b="1" kern="100" dirty="0">
                <a:effectLst/>
                <a:latin typeface="Calibri" panose="020F0502020204030204" pitchFamily="34" charset="0"/>
                <a:ea typeface="Calibri" panose="020F0502020204030204" pitchFamily="34" charset="0"/>
                <a:cs typeface="Times New Roman" panose="02020603050405020304" pitchFamily="18" charset="0"/>
              </a:rPr>
              <a:t>[PAUSE]</a:t>
            </a:r>
          </a:p>
          <a:p>
            <a:pPr marL="0" lvl="0" indent="0">
              <a:lnSpc>
                <a:spcPct val="107000"/>
              </a:lnSpc>
              <a:spcAft>
                <a:spcPts val="800"/>
              </a:spcAft>
              <a:buFont typeface="+mj-lt"/>
              <a:buNone/>
              <a:tabLst>
                <a:tab pos="457200" algn="l"/>
              </a:tabLst>
            </a:pPr>
            <a:endParaRPr lang="nb-NO" sz="11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mj-lt"/>
              <a:buNone/>
              <a:tabLst>
                <a:tab pos="457200" algn="l"/>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nb-NO" sz="11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For å bruke </a:t>
            </a:r>
            <a:r>
              <a:rPr lang="nb-NO" sz="1100" i="1" kern="100" dirty="0">
                <a:effectLst/>
                <a:latin typeface="Calibri" panose="020F0502020204030204" pitchFamily="34" charset="0"/>
                <a:ea typeface="Calibri" panose="020F0502020204030204" pitchFamily="34" charset="0"/>
                <a:cs typeface="Times New Roman" panose="02020603050405020304" pitchFamily="18" charset="0"/>
              </a:rPr>
              <a:t>privat data </a:t>
            </a: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med en LLM, må denne private dataen også kjøres gjennom samme embeddingmodellen. </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Dette sikrer at den privat daten ender opp i samme vector space som resten av modellen. </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Når en bruker sender et spørsmål, kan modellen gjøre et semantisk søk i dette vector spacet for å finne den mest relevante dataen.</a:t>
            </a:r>
          </a:p>
          <a:p>
            <a:pPr marL="742950" lvl="1" indent="-285750">
              <a:lnSpc>
                <a:spcPct val="107000"/>
              </a:lnSpc>
              <a:spcAft>
                <a:spcPts val="800"/>
              </a:spcAft>
              <a:buSzPts val="1000"/>
              <a:buFont typeface="Courier New" panose="02070309020205020404" pitchFamily="49" charset="0"/>
              <a:buChar char="o"/>
              <a:tabLst>
                <a:tab pos="9144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Men! En LLM er trent på offentlig data, som Wikipedia og Twitter. Den har ikke tilgang til selskapets private data. </a:t>
            </a:r>
            <a:r>
              <a:rPr lang="nb-NO" sz="1100" b="1" u="sng" kern="100" dirty="0">
                <a:effectLst/>
                <a:latin typeface="Calibri" panose="020F0502020204030204" pitchFamily="34" charset="0"/>
                <a:ea typeface="Calibri" panose="020F0502020204030204" pitchFamily="34" charset="0"/>
                <a:cs typeface="Times New Roman" panose="02020603050405020304" pitchFamily="18" charset="0"/>
              </a:rPr>
              <a:t>[KLIKK]</a:t>
            </a:r>
          </a:p>
          <a:p>
            <a:pPr>
              <a:lnSpc>
                <a:spcPct val="107000"/>
              </a:lnSpc>
              <a:spcAft>
                <a:spcPts val="800"/>
              </a:spcAft>
            </a:pPr>
            <a:endParaRPr lang="nb-NO" sz="1100" b="1" u="sng" kern="100" dirty="0">
              <a:effectLst/>
              <a:latin typeface="Calibri" panose="020F0502020204030204" pitchFamily="34" charset="0"/>
              <a:cs typeface="Times New Roman" panose="02020603050405020304" pitchFamily="18" charset="0"/>
            </a:endParaRPr>
          </a:p>
          <a:p>
            <a:pPr>
              <a:lnSpc>
                <a:spcPct val="107000"/>
              </a:lnSpc>
              <a:spcAft>
                <a:spcPts val="800"/>
              </a:spcAft>
            </a:pPr>
            <a:endParaRPr lang="nb-NO" sz="1100" b="1" u="sng" kern="100" dirty="0">
              <a:effectLst/>
              <a:latin typeface="Calibri" panose="020F0502020204030204" pitchFamily="34" charset="0"/>
              <a:cs typeface="Times New Roman" panose="02020603050405020304" pitchFamily="18" charset="0"/>
            </a:endParaRPr>
          </a:p>
          <a:p>
            <a:pPr>
              <a:lnSpc>
                <a:spcPct val="107000"/>
              </a:lnSpc>
              <a:spcAft>
                <a:spcPts val="800"/>
              </a:spcAft>
            </a:pPr>
            <a:endParaRPr lang="nb-NO" sz="1100" b="1" u="sng" kern="100" dirty="0">
              <a:effectLst/>
              <a:latin typeface="Calibri" panose="020F0502020204030204" pitchFamily="34" charset="0"/>
              <a:cs typeface="Times New Roman" panose="02020603050405020304" pitchFamily="18" charset="0"/>
            </a:endParaRPr>
          </a:p>
          <a:p>
            <a:pPr>
              <a:lnSpc>
                <a:spcPct val="107000"/>
              </a:lnSpc>
              <a:spcAft>
                <a:spcPts val="800"/>
              </a:spcAft>
            </a:pPr>
            <a:endParaRPr lang="nb-NO" sz="1100" b="1" u="sng" kern="100" dirty="0">
              <a:effectLst/>
              <a:latin typeface="Calibri" panose="020F0502020204030204" pitchFamily="34" charset="0"/>
              <a:cs typeface="Times New Roman" panose="02020603050405020304" pitchFamily="18" charset="0"/>
            </a:endParaRPr>
          </a:p>
          <a:p>
            <a:pPr>
              <a:lnSpc>
                <a:spcPct val="107000"/>
              </a:lnSpc>
              <a:spcAft>
                <a:spcPts val="800"/>
              </a:spcAft>
            </a:pPr>
            <a:endParaRPr lang="nb-NO" sz="1100" b="1" u="sng" kern="100" dirty="0">
              <a:effectLst/>
              <a:latin typeface="Calibri" panose="020F0502020204030204" pitchFamily="34" charset="0"/>
              <a:cs typeface="Times New Roman" panose="02020603050405020304" pitchFamily="18" charset="0"/>
            </a:endParaRPr>
          </a:p>
          <a:p>
            <a:pPr>
              <a:lnSpc>
                <a:spcPct val="107000"/>
              </a:lnSpc>
              <a:spcAft>
                <a:spcPts val="800"/>
              </a:spcAft>
            </a:pPr>
            <a:endParaRPr lang="nb-NO" sz="1100" b="1" u="sng" kern="100" dirty="0">
              <a:effectLst/>
              <a:latin typeface="Calibri" panose="020F0502020204030204" pitchFamily="34" charset="0"/>
              <a:cs typeface="Times New Roman" panose="02020603050405020304" pitchFamily="18" charset="0"/>
            </a:endParaRPr>
          </a:p>
          <a:p>
            <a:pPr>
              <a:lnSpc>
                <a:spcPct val="107000"/>
              </a:lnSpc>
              <a:spcAft>
                <a:spcPts val="800"/>
              </a:spcAft>
            </a:pPr>
            <a:endParaRPr lang="nb-NO" sz="1100" b="1" u="sng" kern="100" dirty="0">
              <a:effectLst/>
              <a:latin typeface="Calibri" panose="020F0502020204030204" pitchFamily="34" charset="0"/>
              <a:cs typeface="Times New Roman" panose="02020603050405020304" pitchFamily="18" charset="0"/>
            </a:endParaRPr>
          </a:p>
          <a:p>
            <a:pPr>
              <a:lnSpc>
                <a:spcPct val="107000"/>
              </a:lnSpc>
              <a:spcAft>
                <a:spcPts val="800"/>
              </a:spcAft>
            </a:pPr>
            <a:endParaRPr lang="nb-NO" sz="1100" b="1" u="sng" kern="100" dirty="0">
              <a:effectLst/>
              <a:latin typeface="Calibri" panose="020F0502020204030204" pitchFamily="34" charset="0"/>
              <a:cs typeface="Times New Roman" panose="02020603050405020304" pitchFamily="18" charset="0"/>
            </a:endParaRPr>
          </a:p>
          <a:p>
            <a:pPr>
              <a:lnSpc>
                <a:spcPct val="107000"/>
              </a:lnSpc>
              <a:spcAft>
                <a:spcPts val="800"/>
              </a:spcAft>
            </a:pPr>
            <a:endParaRPr lang="nb-NO" b="1" u="sng" dirty="0"/>
          </a:p>
        </p:txBody>
      </p:sp>
      <p:sp>
        <p:nvSpPr>
          <p:cNvPr id="4" name="Slide Number Placeholder 3"/>
          <p:cNvSpPr>
            <a:spLocks noGrp="1"/>
          </p:cNvSpPr>
          <p:nvPr>
            <p:ph type="sldNum" sz="quarter" idx="5"/>
          </p:nvPr>
        </p:nvSpPr>
        <p:spPr/>
        <p:txBody>
          <a:bodyPr/>
          <a:lstStyle/>
          <a:p>
            <a:fld id="{F7F8EDFB-30A8-4056-A234-5566CA2CE831}" type="slidenum">
              <a:rPr lang="nb-NO" smtClean="0"/>
              <a:t>12</a:t>
            </a:fld>
            <a:endParaRPr lang="nb-NO"/>
          </a:p>
        </p:txBody>
      </p:sp>
    </p:spTree>
    <p:extLst>
      <p:ext uri="{BB962C8B-B14F-4D97-AF65-F5344CB8AC3E}">
        <p14:creationId xmlns:p14="http://schemas.microsoft.com/office/powerpoint/2010/main" val="2813443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100" b="1" kern="100" dirty="0">
                <a:effectLst/>
                <a:latin typeface="Calibri" panose="020F0502020204030204" pitchFamily="34" charset="0"/>
                <a:ea typeface="Calibri" panose="020F0502020204030204" pitchFamily="34" charset="0"/>
                <a:cs typeface="Times New Roman" panose="02020603050405020304" pitchFamily="18" charset="0"/>
              </a:rPr>
              <a:t>[RAG]</a:t>
            </a:r>
          </a:p>
          <a:p>
            <a:pPr>
              <a:lnSpc>
                <a:spcPct val="107000"/>
              </a:lnSpc>
              <a:spcAft>
                <a:spcPts val="800"/>
              </a:spcAf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Her kommer RAG inn. RAG står for Retrieval Augmented Generation og </a:t>
            </a:r>
            <a:r>
              <a:rPr lang="nb-NO" sz="1100" i="1" kern="100" dirty="0">
                <a:effectLst/>
                <a:latin typeface="Calibri" panose="020F0502020204030204" pitchFamily="34" charset="0"/>
                <a:ea typeface="Calibri" panose="020F0502020204030204" pitchFamily="34" charset="0"/>
                <a:cs typeface="Times New Roman" panose="02020603050405020304" pitchFamily="18" charset="0"/>
              </a:rPr>
              <a:t>kombinerer</a:t>
            </a: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 informasjonshenting med tekstgenerering. </a:t>
            </a:r>
          </a:p>
          <a:p>
            <a:pPr>
              <a:lnSpc>
                <a:spcPct val="107000"/>
              </a:lnSpc>
              <a:spcAft>
                <a:spcPts val="800"/>
              </a:spcAf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Dette gjør at en LLM kan hente relevant informasjon fra din private data og inkorporere den i generert tekst.</a:t>
            </a:r>
          </a:p>
          <a:p>
            <a:pPr>
              <a:lnSpc>
                <a:spcPct val="107000"/>
              </a:lnSpc>
              <a:spcAft>
                <a:spcPts val="800"/>
              </a:spcAf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b="0" kern="100" dirty="0">
                <a:effectLst/>
                <a:latin typeface="Calibri" panose="020F0502020204030204" pitchFamily="34" charset="0"/>
                <a:ea typeface="Calibri" panose="020F0502020204030204" pitchFamily="34" charset="0"/>
                <a:cs typeface="Times New Roman" panose="02020603050405020304" pitchFamily="18" charset="0"/>
              </a:rPr>
              <a:t>Når du har embeddet din privat data så </a:t>
            </a: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får du en numerisk representasjon av de underliggende semantiske meningene i den originale dataen.</a:t>
            </a: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mj-lt"/>
              <a:buNone/>
              <a:tabLst>
                <a:tab pos="457200" algn="l"/>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Når brukeren da spør modellen om et konsept, for eksempel om en ny type forsikring, vil LLM-en kunne dra nytte av både offentlig informasjon og spesifikk data fra ditt selskap. </a:t>
            </a:r>
          </a:p>
          <a:p>
            <a:pPr marL="0" marR="0" lvl="0" indent="0" algn="l" defTabSz="914400" rtl="0" eaLnBrk="1" fontAlgn="auto" latinLnBrk="0" hangingPunct="1">
              <a:lnSpc>
                <a:spcPct val="107000"/>
              </a:lnSpc>
              <a:spcBef>
                <a:spcPts val="0"/>
              </a:spcBef>
              <a:spcAft>
                <a:spcPts val="800"/>
              </a:spcAft>
              <a:buClrTx/>
              <a:buSzTx/>
              <a:buFont typeface="+mj-lt"/>
              <a:buNone/>
              <a:tabLst>
                <a:tab pos="457200" algn="l"/>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Og denne brukerens prompt blir også embedded med den samme modellen - som gjør det mulig å gjøre et likhetssøk eller et semantisk søk mellom brukerens prompt og vector databasen. </a:t>
            </a:r>
          </a:p>
          <a:p>
            <a:pPr marL="0" marR="0" lvl="0" indent="0" algn="l" defTabSz="914400" rtl="0" eaLnBrk="1" fontAlgn="auto" latinLnBrk="0" hangingPunct="1">
              <a:lnSpc>
                <a:spcPct val="107000"/>
              </a:lnSpc>
              <a:spcBef>
                <a:spcPts val="0"/>
              </a:spcBef>
              <a:spcAft>
                <a:spcPts val="800"/>
              </a:spcAft>
              <a:buClrTx/>
              <a:buSzTx/>
              <a:buFont typeface="+mj-lt"/>
              <a:buNone/>
              <a:tabLst>
                <a:tab pos="457200" algn="l"/>
              </a:tabLst>
              <a:defRPr/>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mj-lt"/>
              <a:buNone/>
              <a:tabLst>
                <a:tab pos="457200" algn="l"/>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Den mest relevante dataen hentes (Retrieve) og legges til LLM-en (Augmenting), slik at den kan generere et svar basert på den relevante og kontekstuelle dataen.</a:t>
            </a: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Dette gjør at du kan snakke med din egen kodebase, som er hemmelig for alle andre. </a:t>
            </a: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Og når du bruker RAG, prioriterer LLM-en nesten alltid den nye tillagte konteksten utover sin egen konvensjonelle viten. </a:t>
            </a: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Font typeface="+mj-lt"/>
              <a:buNone/>
              <a:tabLst>
                <a:tab pos="457200" algn="l"/>
              </a:tabLst>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Dette er en effektiv måte å gjøre likhetssøk på, samtidig som den tar med den semantiske meningen av den originale dataen.</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Her er et praktisk eksempel. </a:t>
            </a: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Tenk at du har en database med teknisk dokumentasjon. </a:t>
            </a: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Når en bruker da stiller et spørsmål, embedder modellen spørsmålet, gjennom samme embeddingmodell som den tekniske dataen er sendt gjennom, </a:t>
            </a: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og søker i vector space etter den mest relevante dokumentasjonen.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Så henter den denne informasjonen og genererer et svar. </a:t>
            </a:r>
            <a:r>
              <a:rPr lang="nb-NO" sz="1100" b="1" kern="100" dirty="0">
                <a:effectLst/>
                <a:latin typeface="Calibri" panose="020F0502020204030204" pitchFamily="34" charset="0"/>
                <a:ea typeface="Calibri" panose="020F0502020204030204" pitchFamily="34" charset="0"/>
                <a:cs typeface="Times New Roman" panose="02020603050405020304" pitchFamily="18" charset="0"/>
              </a:rPr>
              <a:t>[PAUSE]</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100" kern="100" dirty="0">
                <a:effectLst/>
                <a:latin typeface="Calibri" panose="020F0502020204030204" pitchFamily="34" charset="0"/>
                <a:ea typeface="Calibri" panose="020F0502020204030204" pitchFamily="34" charset="0"/>
                <a:cs typeface="Times New Roman" panose="02020603050405020304" pitchFamily="18" charset="0"/>
              </a:rPr>
              <a:t>Så, tilbake til eksempelet med 198Ø. </a:t>
            </a:r>
            <a:r>
              <a:rPr lang="nb-NO" sz="1100" b="1" u="sng" kern="100" dirty="0">
                <a:effectLst/>
                <a:latin typeface="Calibri" panose="020F0502020204030204" pitchFamily="34" charset="0"/>
                <a:ea typeface="Calibri" panose="020F0502020204030204" pitchFamily="34" charset="0"/>
                <a:cs typeface="Times New Roman" panose="02020603050405020304" pitchFamily="18" charset="0"/>
              </a:rPr>
              <a:t>[KLIKK]</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nb-NO"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7F8EDFB-30A8-4056-A234-5566CA2CE831}" type="slidenum">
              <a:rPr lang="nb-NO" smtClean="0"/>
              <a:t>13</a:t>
            </a:fld>
            <a:endParaRPr lang="nb-NO"/>
          </a:p>
        </p:txBody>
      </p:sp>
    </p:spTree>
    <p:extLst>
      <p:ext uri="{BB962C8B-B14F-4D97-AF65-F5344CB8AC3E}">
        <p14:creationId xmlns:p14="http://schemas.microsoft.com/office/powerpoint/2010/main" val="3402796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600" b="1" kern="100" dirty="0">
                <a:effectLst/>
                <a:latin typeface="Abadi" panose="020F0502020204030204" pitchFamily="34" charset="0"/>
                <a:ea typeface="Calibri" panose="020F0502020204030204" pitchFamily="34" charset="0"/>
                <a:cs typeface="Times New Roman" panose="02020603050405020304" pitchFamily="18" charset="0"/>
              </a:rPr>
              <a:t>[Oppsummering og Avslutning</a:t>
            </a:r>
            <a:r>
              <a:rPr lang="nb-NO" sz="1600" kern="100" dirty="0">
                <a:effectLst/>
                <a:latin typeface="Abad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600" kern="100" dirty="0">
                <a:effectLst/>
                <a:latin typeface="Abadi" panose="020F0502020204030204" pitchFamily="34" charset="0"/>
                <a:ea typeface="Calibri" panose="020F0502020204030204" pitchFamily="34" charset="0"/>
                <a:cs typeface="Times New Roman" panose="02020603050405020304" pitchFamily="18" charset="0"/>
              </a:rPr>
              <a:t>Slik vi har satt det opp nå, sendes denne feilmeldingen jeg snakket om som blir generert i QSYSOPR til en LLM. </a:t>
            </a:r>
          </a:p>
          <a:p>
            <a:pPr>
              <a:lnSpc>
                <a:spcPct val="107000"/>
              </a:lnSpc>
              <a:spcAft>
                <a:spcPts val="800"/>
              </a:spcAft>
            </a:pPr>
            <a:r>
              <a:rPr lang="nb-NO" sz="1600" kern="100" dirty="0">
                <a:effectLst/>
                <a:latin typeface="Abadi" panose="020F0502020204030204" pitchFamily="34" charset="0"/>
                <a:ea typeface="Calibri" panose="020F0502020204030204" pitchFamily="34" charset="0"/>
                <a:cs typeface="Times New Roman" panose="02020603050405020304" pitchFamily="18" charset="0"/>
              </a:rPr>
              <a:t>Gjennom et webhook vi har satt opp mot Teams, varsles systemutvikleren som sist åpnet programmet som har feilet, med mulige årsaker til feilen og et løsningsforslag. </a:t>
            </a:r>
          </a:p>
          <a:p>
            <a:pPr>
              <a:lnSpc>
                <a:spcPct val="107000"/>
              </a:lnSpc>
              <a:spcAft>
                <a:spcPts val="800"/>
              </a:spcAft>
            </a:pPr>
            <a:r>
              <a:rPr lang="nb-NO" sz="1600" kern="100" dirty="0">
                <a:effectLst/>
                <a:latin typeface="Abadi" panose="020F0502020204030204" pitchFamily="34" charset="0"/>
                <a:ea typeface="Calibri" panose="020F0502020204030204" pitchFamily="34" charset="0"/>
                <a:cs typeface="Times New Roman" panose="02020603050405020304" pitchFamily="18" charset="0"/>
              </a:rPr>
              <a:t>Det er mulig å helautomatisere dette slik at LLM-en bare fikser feilen og dytter koden ut i produksjon, men så langt har vi ikke kommet enda. </a:t>
            </a:r>
            <a:r>
              <a:rPr lang="nb-NO" sz="1600" b="1" kern="100" dirty="0">
                <a:effectLst/>
                <a:latin typeface="Abadi" panose="020F0502020204030204" pitchFamily="34" charset="0"/>
                <a:ea typeface="Calibri" panose="020F0502020204030204" pitchFamily="34" charset="0"/>
                <a:cs typeface="Times New Roman" panose="02020603050405020304" pitchFamily="18" charset="0"/>
              </a:rPr>
              <a:t>[PAUSE]</a:t>
            </a:r>
          </a:p>
          <a:p>
            <a:pPr>
              <a:lnSpc>
                <a:spcPct val="107000"/>
              </a:lnSpc>
              <a:spcAft>
                <a:spcPts val="800"/>
              </a:spcAft>
            </a:pPr>
            <a:endParaRPr lang="nb-NO" sz="1600" b="1" kern="100" dirty="0">
              <a:effectLst/>
              <a:latin typeface="Abadi" panose="020F0502020204030204" pitchFamily="34" charset="0"/>
              <a:ea typeface="Calibri" panose="020F0502020204030204" pitchFamily="34" charset="0"/>
              <a:cs typeface="Times New Roman" panose="02020603050405020304" pitchFamily="18" charset="0"/>
            </a:endParaRPr>
          </a:p>
          <a:p>
            <a:pPr algn="l"/>
            <a:r>
              <a:rPr lang="nb-NO" sz="1600" b="0" i="0" dirty="0">
                <a:solidFill>
                  <a:srgbClr val="111111"/>
                </a:solidFill>
                <a:effectLst/>
                <a:highlight>
                  <a:srgbClr val="F7F7F7"/>
                </a:highlight>
                <a:latin typeface="Abadi" panose="020F0502020204030204" pitchFamily="34" charset="0"/>
              </a:rPr>
              <a:t>Måten jeg har gjort dette på og jobber med det nå - om dere tenker helt tilbake til eksempelet jeg hadde med unit-testing, at Oslo er riktig svar, så bruker jeg nå </a:t>
            </a:r>
            <a:r>
              <a:rPr lang="nb-NO" sz="1600" b="0" i="1" dirty="0">
                <a:solidFill>
                  <a:srgbClr val="111111"/>
                </a:solidFill>
                <a:effectLst/>
                <a:highlight>
                  <a:srgbClr val="F7F7F7"/>
                </a:highlight>
                <a:latin typeface="Abadi" panose="020F0502020204030204" pitchFamily="34" charset="0"/>
              </a:rPr>
              <a:t>tidligere</a:t>
            </a:r>
            <a:r>
              <a:rPr lang="nb-NO" sz="1600" b="0" i="0" dirty="0">
                <a:solidFill>
                  <a:srgbClr val="111111"/>
                </a:solidFill>
                <a:effectLst/>
                <a:highlight>
                  <a:srgbClr val="F7F7F7"/>
                </a:highlight>
                <a:latin typeface="Abadi" panose="020F0502020204030204" pitchFamily="34" charset="0"/>
              </a:rPr>
              <a:t> QSYSOPR-meldinger og løsningene på disse som ble gjort av en systemutvikler som eksempler, eller da </a:t>
            </a:r>
            <a:r>
              <a:rPr lang="nb-NO" sz="1600" b="0" i="1" dirty="0">
                <a:solidFill>
                  <a:srgbClr val="111111"/>
                </a:solidFill>
                <a:effectLst/>
                <a:highlight>
                  <a:srgbClr val="F7F7F7"/>
                </a:highlight>
                <a:latin typeface="Abadi" panose="020F0502020204030204" pitchFamily="34" charset="0"/>
              </a:rPr>
              <a:t>unit-tester</a:t>
            </a:r>
            <a:r>
              <a:rPr lang="nb-NO" sz="1600" b="0" i="0" dirty="0">
                <a:solidFill>
                  <a:srgbClr val="111111"/>
                </a:solidFill>
                <a:effectLst/>
                <a:highlight>
                  <a:srgbClr val="F7F7F7"/>
                </a:highlight>
                <a:latin typeface="Abadi" panose="020F0502020204030204" pitchFamily="34" charset="0"/>
              </a:rPr>
              <a:t>, på hva jeg ønsker at LLM-en min </a:t>
            </a:r>
            <a:r>
              <a:rPr lang="nb-NO" sz="1600" b="0" i="1" dirty="0">
                <a:solidFill>
                  <a:srgbClr val="111111"/>
                </a:solidFill>
                <a:effectLst/>
                <a:highlight>
                  <a:srgbClr val="F7F7F7"/>
                </a:highlight>
                <a:latin typeface="Abadi" panose="020F0502020204030204" pitchFamily="34" charset="0"/>
              </a:rPr>
              <a:t>skulle</a:t>
            </a:r>
            <a:r>
              <a:rPr lang="nb-NO" sz="1600" b="0" i="0" dirty="0">
                <a:solidFill>
                  <a:srgbClr val="111111"/>
                </a:solidFill>
                <a:effectLst/>
                <a:highlight>
                  <a:srgbClr val="F7F7F7"/>
                </a:highlight>
                <a:latin typeface="Abadi" panose="020F0502020204030204" pitchFamily="34" charset="0"/>
              </a:rPr>
              <a:t> ha svart gitt den samme situasjonen. </a:t>
            </a:r>
          </a:p>
          <a:p>
            <a:pPr algn="l"/>
            <a:endParaRPr lang="nb-NO" sz="1600" b="0" i="0" dirty="0">
              <a:solidFill>
                <a:srgbClr val="111111"/>
              </a:solidFill>
              <a:effectLst/>
              <a:highlight>
                <a:srgbClr val="F7F7F7"/>
              </a:highlight>
              <a:latin typeface="Abadi" panose="020F0502020204030204" pitchFamily="34" charset="0"/>
            </a:endParaRPr>
          </a:p>
          <a:p>
            <a:pPr algn="l"/>
            <a:r>
              <a:rPr lang="nb-NO" sz="1600" b="0" i="0" dirty="0">
                <a:solidFill>
                  <a:srgbClr val="111111"/>
                </a:solidFill>
                <a:effectLst/>
                <a:highlight>
                  <a:srgbClr val="F7F7F7"/>
                </a:highlight>
                <a:latin typeface="Abadi" panose="020F0502020204030204" pitchFamily="34" charset="0"/>
              </a:rPr>
              <a:t>Foreløpig får jeg både gode svar og noen ganger ikke helt det jeg er ute etter. </a:t>
            </a:r>
          </a:p>
          <a:p>
            <a:pPr algn="l"/>
            <a:r>
              <a:rPr lang="nb-NO" sz="1600" b="0" i="0" dirty="0">
                <a:solidFill>
                  <a:srgbClr val="111111"/>
                </a:solidFill>
                <a:effectLst/>
                <a:highlight>
                  <a:srgbClr val="F7F7F7"/>
                </a:highlight>
                <a:latin typeface="Abadi" panose="020F0502020204030204" pitchFamily="34" charset="0"/>
              </a:rPr>
              <a:t>Dette skyldes at jeg foreløpig jobber med et mindre datagrunnlag og små modeller som jeg kan kjøre selv. For eksempel får jeg i de fleste tilfeller bedre svar dersom jeg bare bruker Copilot direkte, fordi dette er en større modell. Men! Det at de små modeller faktisk gir et kontekstuelt korrekt svar, er et tydelig bevis på at vi er på riktig vei, og at det </a:t>
            </a:r>
            <a:r>
              <a:rPr lang="nb-NO" sz="1600" b="0" i="1" dirty="0">
                <a:solidFill>
                  <a:srgbClr val="111111"/>
                </a:solidFill>
                <a:effectLst/>
                <a:highlight>
                  <a:srgbClr val="F7F7F7"/>
                </a:highlight>
                <a:latin typeface="Abadi" panose="020F0502020204030204" pitchFamily="34" charset="0"/>
              </a:rPr>
              <a:t>vil</a:t>
            </a:r>
            <a:r>
              <a:rPr lang="nb-NO" sz="1600" b="0" i="0" dirty="0">
                <a:solidFill>
                  <a:srgbClr val="111111"/>
                </a:solidFill>
                <a:effectLst/>
                <a:highlight>
                  <a:srgbClr val="F7F7F7"/>
                </a:highlight>
                <a:latin typeface="Abadi" panose="020F0502020204030204" pitchFamily="34" charset="0"/>
              </a:rPr>
              <a:t> bli bedre med tid og økte ressurser.</a:t>
            </a:r>
          </a:p>
          <a:p>
            <a:pPr algn="l"/>
            <a:endParaRPr lang="nb-NO" sz="1600" b="0" i="0" dirty="0">
              <a:solidFill>
                <a:srgbClr val="111111"/>
              </a:solidFill>
              <a:effectLst/>
              <a:highlight>
                <a:srgbClr val="F7F7F7"/>
              </a:highlight>
              <a:latin typeface="Abad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b="0" i="0" dirty="0">
                <a:solidFill>
                  <a:srgbClr val="111111"/>
                </a:solidFill>
                <a:effectLst/>
                <a:highlight>
                  <a:srgbClr val="F7F7F7"/>
                </a:highlight>
                <a:latin typeface="Abadi" panose="020F0502020204030204" pitchFamily="34" charset="0"/>
              </a:rPr>
              <a:t>Enda er det noen </a:t>
            </a:r>
            <a:r>
              <a:rPr lang="nb-NO" sz="1600" b="0" i="1" dirty="0">
                <a:solidFill>
                  <a:srgbClr val="111111"/>
                </a:solidFill>
                <a:effectLst/>
                <a:highlight>
                  <a:srgbClr val="F7F7F7"/>
                </a:highlight>
                <a:latin typeface="Abadi" panose="020F0502020204030204" pitchFamily="34" charset="0"/>
              </a:rPr>
              <a:t>vansker</a:t>
            </a:r>
            <a:r>
              <a:rPr lang="nb-NO" sz="1600" b="0" i="0" dirty="0">
                <a:solidFill>
                  <a:srgbClr val="111111"/>
                </a:solidFill>
                <a:effectLst/>
                <a:highlight>
                  <a:srgbClr val="F7F7F7"/>
                </a:highlight>
                <a:latin typeface="Abadi" panose="020F0502020204030204" pitchFamily="34" charset="0"/>
              </a:rPr>
              <a:t> med å få dette innført i systemet på jobben på grunn av at, LLMer er noe </a:t>
            </a:r>
            <a:r>
              <a:rPr lang="nb-NO" sz="1600" b="0" i="1" dirty="0">
                <a:solidFill>
                  <a:srgbClr val="111111"/>
                </a:solidFill>
                <a:effectLst/>
                <a:highlight>
                  <a:srgbClr val="F7F7F7"/>
                </a:highlight>
                <a:latin typeface="Abadi" panose="020F0502020204030204" pitchFamily="34" charset="0"/>
              </a:rPr>
              <a:t>nytt</a:t>
            </a:r>
            <a:r>
              <a:rPr lang="nb-NO" sz="1600" b="0" i="0" dirty="0">
                <a:solidFill>
                  <a:srgbClr val="111111"/>
                </a:solidFill>
                <a:effectLst/>
                <a:highlight>
                  <a:srgbClr val="F7F7F7"/>
                </a:highlight>
                <a:latin typeface="Abadi" panose="020F0502020204030204" pitchFamily="34" charset="0"/>
              </a:rPr>
              <a:t> for de aller, aller fleste, og så har vi brannmurer og det skal integreres med applikasjonene våre og så videre.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b="0" i="0" dirty="0">
                <a:solidFill>
                  <a:srgbClr val="111111"/>
                </a:solidFill>
                <a:effectLst/>
                <a:highlight>
                  <a:srgbClr val="F7F7F7"/>
                </a:highlight>
                <a:latin typeface="Abadi" panose="020F0502020204030204" pitchFamily="34" charset="0"/>
              </a:rPr>
              <a:t>For eksempel vil ikke alle Python-biblioteker fungere, fordi de ikke er whitelistet av sikkerhet enda. Så da blir jeg tvunget til å lage midlertidige løsninger - </a:t>
            </a:r>
            <a:r>
              <a:rPr lang="nb-NO" sz="1600" b="0" i="1" dirty="0">
                <a:solidFill>
                  <a:srgbClr val="111111"/>
                </a:solidFill>
                <a:effectLst/>
                <a:highlight>
                  <a:srgbClr val="F7F7F7"/>
                </a:highlight>
                <a:latin typeface="Abadi" panose="020F0502020204030204" pitchFamily="34" charset="0"/>
              </a:rPr>
              <a:t>enn så lenge</a:t>
            </a:r>
            <a:r>
              <a:rPr lang="nb-NO" sz="1600" b="0" i="0" dirty="0">
                <a:solidFill>
                  <a:srgbClr val="111111"/>
                </a:solidFill>
                <a:effectLst/>
                <a:highlight>
                  <a:srgbClr val="F7F7F7"/>
                </a:highlight>
                <a:latin typeface="Abadi" panose="020F0502020204030204" pitchFamily="34" charset="0"/>
              </a:rPr>
              <a:t>. </a:t>
            </a: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[PAUSE]</a:t>
            </a:r>
            <a:endParaRPr lang="nb-NO" sz="1600" b="0" i="0" dirty="0">
              <a:solidFill>
                <a:srgbClr val="111111"/>
              </a:solidFill>
              <a:effectLst/>
              <a:highlight>
                <a:srgbClr val="F7F7F7"/>
              </a:highlight>
              <a:latin typeface="Abadi" panose="020F0502020204030204" pitchFamily="34" charset="0"/>
            </a:endParaRPr>
          </a:p>
          <a:p>
            <a:pPr algn="l"/>
            <a:endParaRPr lang="nb-NO" sz="1600" b="0" i="0" dirty="0">
              <a:solidFill>
                <a:srgbClr val="111111"/>
              </a:solidFill>
              <a:effectLst/>
              <a:highlight>
                <a:srgbClr val="F7F7F7"/>
              </a:highlight>
              <a:latin typeface="Abadi" panose="020F0502020204030204" pitchFamily="34" charset="0"/>
            </a:endParaRPr>
          </a:p>
          <a:p>
            <a:pPr algn="l"/>
            <a:endParaRPr lang="nb-NO" sz="1600" b="0" i="0" dirty="0">
              <a:solidFill>
                <a:srgbClr val="111111"/>
              </a:solidFill>
              <a:effectLst/>
              <a:highlight>
                <a:srgbClr val="F7F7F7"/>
              </a:highlight>
              <a:latin typeface="Abadi" panose="020F0502020204030204" pitchFamily="34" charset="0"/>
            </a:endParaRPr>
          </a:p>
          <a:p>
            <a:pPr algn="l"/>
            <a:r>
              <a:rPr lang="nb-NO" sz="1600" b="0" i="0" dirty="0">
                <a:solidFill>
                  <a:srgbClr val="111111"/>
                </a:solidFill>
                <a:effectLst/>
                <a:highlight>
                  <a:srgbClr val="F7F7F7"/>
                </a:highlight>
                <a:latin typeface="Abadi" panose="020F0502020204030204" pitchFamily="34" charset="0"/>
              </a:rPr>
              <a:t>Fordi - </a:t>
            </a:r>
            <a:r>
              <a:rPr lang="nb-NO" sz="1600" b="0" i="1" dirty="0">
                <a:solidFill>
                  <a:srgbClr val="111111"/>
                </a:solidFill>
                <a:effectLst/>
                <a:highlight>
                  <a:srgbClr val="F7F7F7"/>
                </a:highlight>
                <a:latin typeface="Abadi" panose="020F0502020204030204" pitchFamily="34" charset="0"/>
              </a:rPr>
              <a:t>utviklingen</a:t>
            </a:r>
            <a:r>
              <a:rPr lang="nb-NO" sz="1600" b="0" i="0" dirty="0">
                <a:solidFill>
                  <a:srgbClr val="111111"/>
                </a:solidFill>
                <a:effectLst/>
                <a:highlight>
                  <a:srgbClr val="F7F7F7"/>
                </a:highlight>
                <a:latin typeface="Abadi" panose="020F0502020204030204" pitchFamily="34" charset="0"/>
              </a:rPr>
              <a:t> innenfor dette feltet går i et rasende tempo.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b="0" i="0" dirty="0">
                <a:solidFill>
                  <a:srgbClr val="111111"/>
                </a:solidFill>
                <a:effectLst/>
                <a:highlight>
                  <a:srgbClr val="F7F7F7"/>
                </a:highlight>
                <a:latin typeface="Abadi" panose="020F0502020204030204" pitchFamily="34" charset="0"/>
              </a:rPr>
              <a:t>Akkurat nå sitter </a:t>
            </a:r>
            <a:r>
              <a:rPr lang="nb-NO" sz="1600" b="0" i="1" dirty="0">
                <a:solidFill>
                  <a:srgbClr val="111111"/>
                </a:solidFill>
                <a:effectLst/>
                <a:highlight>
                  <a:srgbClr val="F7F7F7"/>
                </a:highlight>
                <a:latin typeface="Abadi" panose="020F0502020204030204" pitchFamily="34" charset="0"/>
              </a:rPr>
              <a:t>mange</a:t>
            </a:r>
            <a:r>
              <a:rPr lang="nb-NO" sz="1600" b="0" i="0" dirty="0">
                <a:solidFill>
                  <a:srgbClr val="111111"/>
                </a:solidFill>
                <a:effectLst/>
                <a:highlight>
                  <a:srgbClr val="F7F7F7"/>
                </a:highlight>
                <a:latin typeface="Abadi" panose="020F0502020204030204" pitchFamily="34" charset="0"/>
              </a:rPr>
              <a:t> utviklere verden over, og lager slike agent-systemer som kommer til å ha en stor innvirkning på - </a:t>
            </a:r>
            <a:r>
              <a:rPr lang="nb-NO" sz="1600" b="0" i="1" dirty="0">
                <a:solidFill>
                  <a:srgbClr val="111111"/>
                </a:solidFill>
                <a:effectLst/>
                <a:highlight>
                  <a:srgbClr val="F7F7F7"/>
                </a:highlight>
                <a:latin typeface="Abadi" panose="020F0502020204030204" pitchFamily="34" charset="0"/>
              </a:rPr>
              <a:t>menneskeheten</a:t>
            </a:r>
            <a:r>
              <a:rPr lang="nb-NO" sz="1600" b="0" i="0" dirty="0">
                <a:solidFill>
                  <a:srgbClr val="111111"/>
                </a:solidFill>
                <a:effectLst/>
                <a:highlight>
                  <a:srgbClr val="F7F7F7"/>
                </a:highlight>
                <a:latin typeface="Abadi" panose="020F0502020204030204" pitchFamily="34" charset="0"/>
              </a:rPr>
              <a:t>. </a:t>
            </a: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[PAUSE]</a:t>
            </a:r>
            <a:endParaRPr lang="nb-NO" sz="1600" b="0" i="0" dirty="0">
              <a:solidFill>
                <a:srgbClr val="111111"/>
              </a:solidFill>
              <a:effectLst/>
              <a:highlight>
                <a:srgbClr val="F7F7F7"/>
              </a:highlight>
              <a:latin typeface="Abadi" panose="020F0502020204030204" pitchFamily="34" charset="0"/>
            </a:endParaRPr>
          </a:p>
          <a:p>
            <a:pPr algn="l"/>
            <a:endParaRPr lang="nb-NO" sz="1600" b="0" i="0" dirty="0">
              <a:solidFill>
                <a:srgbClr val="111111"/>
              </a:solidFill>
              <a:effectLst/>
              <a:highlight>
                <a:srgbClr val="F7F7F7"/>
              </a:highlight>
              <a:latin typeface="Abadi" panose="020F0502020204030204" pitchFamily="34" charset="0"/>
            </a:endParaRPr>
          </a:p>
          <a:p>
            <a:pPr algn="l"/>
            <a:endParaRPr lang="nb-NO" sz="1600" b="0" i="0" dirty="0">
              <a:solidFill>
                <a:srgbClr val="111111"/>
              </a:solidFill>
              <a:effectLst/>
              <a:highlight>
                <a:srgbClr val="F7F7F7"/>
              </a:highlight>
              <a:latin typeface="Abadi" panose="020F0502020204030204" pitchFamily="34" charset="0"/>
            </a:endParaRPr>
          </a:p>
          <a:p>
            <a:pPr algn="l"/>
            <a:r>
              <a:rPr lang="nb-NO" sz="1600" b="0" i="1" dirty="0">
                <a:solidFill>
                  <a:srgbClr val="111111"/>
                </a:solidFill>
                <a:effectLst/>
                <a:highlight>
                  <a:srgbClr val="F7F7F7"/>
                </a:highlight>
                <a:latin typeface="Abadi" panose="020F0502020204030204" pitchFamily="34" charset="0"/>
              </a:rPr>
              <a:t>Kontekstvinduet</a:t>
            </a:r>
            <a:r>
              <a:rPr lang="nb-NO" sz="1600" b="0" i="0" dirty="0">
                <a:solidFill>
                  <a:srgbClr val="111111"/>
                </a:solidFill>
                <a:effectLst/>
                <a:highlight>
                  <a:srgbClr val="F7F7F7"/>
                </a:highlight>
                <a:latin typeface="Abadi" panose="020F0502020204030204" pitchFamily="34" charset="0"/>
              </a:rPr>
              <a:t> øker også, noe som gir modellene mye mer korttidsminne. </a:t>
            </a:r>
          </a:p>
          <a:p>
            <a:pPr algn="l"/>
            <a:endParaRPr lang="nb-NO" sz="1600" b="0" i="0" dirty="0">
              <a:solidFill>
                <a:srgbClr val="111111"/>
              </a:solidFill>
              <a:effectLst/>
              <a:highlight>
                <a:srgbClr val="F7F7F7"/>
              </a:highlight>
              <a:latin typeface="Abadi" panose="020F0502020204030204" pitchFamily="34" charset="0"/>
            </a:endParaRPr>
          </a:p>
          <a:p>
            <a:pPr algn="l"/>
            <a:r>
              <a:rPr lang="nb-NO" sz="1600" b="0" i="0" dirty="0">
                <a:solidFill>
                  <a:srgbClr val="111111"/>
                </a:solidFill>
                <a:effectLst/>
                <a:highlight>
                  <a:srgbClr val="F7F7F7"/>
                </a:highlight>
                <a:latin typeface="Abadi" panose="020F0502020204030204" pitchFamily="34" charset="0"/>
              </a:rPr>
              <a:t>Med kontekstvinduer på 1 million tokens så betyr det at du kan be en LLM lese 20 bøker om, </a:t>
            </a:r>
            <a:r>
              <a:rPr lang="nb-NO" sz="1600" b="0" i="1" dirty="0">
                <a:solidFill>
                  <a:srgbClr val="111111"/>
                </a:solidFill>
                <a:effectLst/>
                <a:highlight>
                  <a:srgbClr val="F7F7F7"/>
                </a:highlight>
                <a:latin typeface="Abadi" panose="020F0502020204030204" pitchFamily="34" charset="0"/>
              </a:rPr>
              <a:t>alkymi,</a:t>
            </a:r>
            <a:r>
              <a:rPr lang="nb-NO" sz="1600" b="0" i="0" dirty="0">
                <a:solidFill>
                  <a:srgbClr val="111111"/>
                </a:solidFill>
                <a:effectLst/>
                <a:highlight>
                  <a:srgbClr val="F7F7F7"/>
                </a:highlight>
                <a:latin typeface="Abadi" panose="020F0502020204030204" pitchFamily="34" charset="0"/>
              </a:rPr>
              <a:t> i </a:t>
            </a:r>
            <a:r>
              <a:rPr lang="nb-NO" sz="1600" b="0" i="1" dirty="0" err="1">
                <a:solidFill>
                  <a:srgbClr val="111111"/>
                </a:solidFill>
                <a:effectLst/>
                <a:highlight>
                  <a:srgbClr val="F7F7F7"/>
                </a:highlight>
                <a:latin typeface="Abadi" panose="020F0502020204030204" pitchFamily="34" charset="0"/>
              </a:rPr>
              <a:t>èn</a:t>
            </a:r>
            <a:r>
              <a:rPr lang="nb-NO" sz="1600" b="0" i="0" dirty="0">
                <a:solidFill>
                  <a:srgbClr val="111111"/>
                </a:solidFill>
                <a:effectLst/>
                <a:highlight>
                  <a:srgbClr val="F7F7F7"/>
                </a:highlight>
                <a:latin typeface="Abadi" panose="020F0502020204030204" pitchFamily="34" charset="0"/>
              </a:rPr>
              <a:t> prompt, slik at det da lærer seg grunnprinsippene.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b="0" i="0" dirty="0">
                <a:solidFill>
                  <a:srgbClr val="111111"/>
                </a:solidFill>
                <a:effectLst/>
                <a:highlight>
                  <a:srgbClr val="F7F7F7"/>
                </a:highlight>
                <a:latin typeface="Abadi" panose="020F0502020204030204" pitchFamily="34" charset="0"/>
              </a:rPr>
              <a:t>Så kan det iterere over dette - kachunk, kachunk, kachunk, ikkesant, helt til det kommer opp med ny kjemi. </a:t>
            </a: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[PAUSE]</a:t>
            </a:r>
            <a:endParaRPr lang="nb-NO" sz="1600" b="0" i="0" dirty="0">
              <a:solidFill>
                <a:srgbClr val="111111"/>
              </a:solidFill>
              <a:effectLst/>
              <a:highlight>
                <a:srgbClr val="F7F7F7"/>
              </a:highlight>
              <a:latin typeface="Abadi" panose="020F0502020204030204" pitchFamily="34" charset="0"/>
            </a:endParaRPr>
          </a:p>
          <a:p>
            <a:pPr algn="l"/>
            <a:endParaRPr lang="nb-NO" sz="1600" b="0" i="0" dirty="0">
              <a:solidFill>
                <a:srgbClr val="111111"/>
              </a:solidFill>
              <a:effectLst/>
              <a:highlight>
                <a:srgbClr val="F7F7F7"/>
              </a:highlight>
              <a:latin typeface="Abadi" panose="020F0502020204030204" pitchFamily="34" charset="0"/>
            </a:endParaRPr>
          </a:p>
          <a:p>
            <a:pPr algn="l"/>
            <a:r>
              <a:rPr lang="nb-NO" sz="1600" b="0" i="0" dirty="0">
                <a:solidFill>
                  <a:srgbClr val="111111"/>
                </a:solidFill>
                <a:effectLst/>
                <a:highlight>
                  <a:srgbClr val="F7F7F7"/>
                </a:highlight>
                <a:latin typeface="Abadi" panose="020F0502020204030204" pitchFamily="34" charset="0"/>
              </a:rPr>
              <a:t>Dette er, </a:t>
            </a:r>
            <a:r>
              <a:rPr lang="nb-NO" sz="1600" b="0" i="1" dirty="0">
                <a:solidFill>
                  <a:srgbClr val="111111"/>
                </a:solidFill>
                <a:effectLst/>
                <a:highlight>
                  <a:srgbClr val="F7F7F7"/>
                </a:highlight>
                <a:latin typeface="Abadi" panose="020F0502020204030204" pitchFamily="34" charset="0"/>
              </a:rPr>
              <a:t>utrolig kraftig</a:t>
            </a:r>
            <a:r>
              <a:rPr lang="nb-NO" sz="1600" b="0" i="0" dirty="0">
                <a:solidFill>
                  <a:srgbClr val="111111"/>
                </a:solidFill>
                <a:effectLst/>
                <a:highlight>
                  <a:srgbClr val="F7F7F7"/>
                </a:highlight>
                <a:latin typeface="Abadi" panose="020F0502020204030204" pitchFamily="34" charset="0"/>
              </a:rPr>
              <a:t>. </a:t>
            </a: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[PAUSE]</a:t>
            </a:r>
            <a:endParaRPr lang="nb-NO" sz="1600" b="0" i="0" dirty="0">
              <a:solidFill>
                <a:srgbClr val="111111"/>
              </a:solidFill>
              <a:effectLst/>
              <a:highlight>
                <a:srgbClr val="F7F7F7"/>
              </a:highlight>
              <a:latin typeface="Abadi" panose="020F0502020204030204" pitchFamily="34" charset="0"/>
            </a:endParaRPr>
          </a:p>
          <a:p>
            <a:pPr>
              <a:lnSpc>
                <a:spcPct val="107000"/>
              </a:lnSpc>
              <a:spcAft>
                <a:spcPts val="800"/>
              </a:spcAft>
            </a:pPr>
            <a:endParaRPr lang="nb-NO" sz="1600" b="1" kern="100" dirty="0">
              <a:effectLst/>
              <a:latin typeface="Abad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600" kern="100" dirty="0">
                <a:effectLst/>
                <a:latin typeface="Abadi" panose="020F0502020204030204" pitchFamily="34" charset="0"/>
                <a:ea typeface="Calibri" panose="020F0502020204030204" pitchFamily="34" charset="0"/>
                <a:cs typeface="Times New Roman" panose="02020603050405020304" pitchFamily="18" charset="0"/>
              </a:rPr>
              <a:t>Så, det </a:t>
            </a:r>
            <a:r>
              <a:rPr lang="nb-NO" sz="1600" i="1" kern="100" dirty="0">
                <a:effectLst/>
                <a:latin typeface="Abadi" panose="020F0502020204030204" pitchFamily="34" charset="0"/>
                <a:ea typeface="Calibri" panose="020F0502020204030204" pitchFamily="34" charset="0"/>
                <a:cs typeface="Times New Roman" panose="02020603050405020304" pitchFamily="18" charset="0"/>
              </a:rPr>
              <a:t>viktige</a:t>
            </a:r>
            <a:r>
              <a:rPr lang="nb-NO" sz="1600" kern="100" dirty="0">
                <a:effectLst/>
                <a:latin typeface="Abadi" panose="020F0502020204030204" pitchFamily="34" charset="0"/>
                <a:ea typeface="Calibri" panose="020F0502020204030204" pitchFamily="34" charset="0"/>
                <a:cs typeface="Times New Roman" panose="02020603050405020304" pitchFamily="18" charset="0"/>
              </a:rPr>
              <a:t> å ta med seg fra denne lyntalen er at du ikke trenger å være </a:t>
            </a:r>
            <a:r>
              <a:rPr lang="nb-NO" sz="1600" i="1" kern="100" dirty="0">
                <a:effectLst/>
                <a:latin typeface="Abadi" panose="020F0502020204030204" pitchFamily="34" charset="0"/>
                <a:ea typeface="Calibri" panose="020F0502020204030204" pitchFamily="34" charset="0"/>
                <a:cs typeface="Times New Roman" panose="02020603050405020304" pitchFamily="18" charset="0"/>
              </a:rPr>
              <a:t>ekspert</a:t>
            </a:r>
            <a:r>
              <a:rPr lang="nb-NO" sz="1600" kern="100" dirty="0">
                <a:effectLst/>
                <a:latin typeface="Abadi" panose="020F0502020204030204" pitchFamily="34" charset="0"/>
                <a:ea typeface="Calibri" panose="020F0502020204030204" pitchFamily="34" charset="0"/>
                <a:cs typeface="Times New Roman" panose="02020603050405020304" pitchFamily="18" charset="0"/>
              </a:rPr>
              <a:t> for å få mye ut av et slikt agent-setup jeg har vist noen eksempler på her i dag. </a:t>
            </a:r>
          </a:p>
          <a:p>
            <a:pPr>
              <a:lnSpc>
                <a:spcPct val="107000"/>
              </a:lnSpc>
              <a:spcAft>
                <a:spcPts val="800"/>
              </a:spcAft>
            </a:pPr>
            <a:r>
              <a:rPr lang="nb-NO" sz="1600" kern="100" dirty="0">
                <a:effectLst/>
                <a:latin typeface="Abadi" panose="020F0502020204030204" pitchFamily="34" charset="0"/>
                <a:ea typeface="Calibri" panose="020F0502020204030204" pitchFamily="34" charset="0"/>
                <a:cs typeface="Times New Roman" panose="02020603050405020304" pitchFamily="18" charset="0"/>
              </a:rPr>
              <a:t>Det du jobber for er at LLMen din skal hallusinere minst mulig. </a:t>
            </a:r>
          </a:p>
          <a:p>
            <a:pPr>
              <a:lnSpc>
                <a:spcPct val="107000"/>
              </a:lnSpc>
              <a:spcAft>
                <a:spcPts val="800"/>
              </a:spcAft>
            </a:pP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600" kern="100" dirty="0">
                <a:effectLst/>
                <a:latin typeface="Abadi" panose="020F0502020204030204" pitchFamily="34" charset="0"/>
                <a:ea typeface="Calibri" panose="020F0502020204030204" pitchFamily="34" charset="0"/>
                <a:cs typeface="Times New Roman" panose="02020603050405020304" pitchFamily="18" charset="0"/>
              </a:rPr>
              <a:t>RAG-delen som jeg snakket om krever at du </a:t>
            </a:r>
            <a:r>
              <a:rPr lang="nb-NO" sz="1600" i="1" kern="100" dirty="0">
                <a:effectLst/>
                <a:latin typeface="Abadi" panose="020F0502020204030204" pitchFamily="34" charset="0"/>
                <a:ea typeface="Calibri" panose="020F0502020204030204" pitchFamily="34" charset="0"/>
                <a:cs typeface="Times New Roman" panose="02020603050405020304" pitchFamily="18" charset="0"/>
              </a:rPr>
              <a:t>klargjør</a:t>
            </a:r>
            <a:r>
              <a:rPr lang="nb-NO" sz="1600" kern="100" dirty="0">
                <a:effectLst/>
                <a:latin typeface="Abadi" panose="020F0502020204030204" pitchFamily="34" charset="0"/>
                <a:ea typeface="Calibri" panose="020F0502020204030204" pitchFamily="34" charset="0"/>
                <a:cs typeface="Times New Roman" panose="02020603050405020304" pitchFamily="18" charset="0"/>
              </a:rPr>
              <a:t> dataen du skal videreutvikle modellen på for privat data - for at du skal få gode svar, men det finnes teknikker her og……...ja    </a:t>
            </a:r>
            <a:r>
              <a:rPr lang="nb-NO" sz="1600" b="1" kern="100" dirty="0">
                <a:effectLst/>
                <a:latin typeface="Abadi" panose="020F0502020204030204" pitchFamily="34" charset="0"/>
                <a:ea typeface="Calibri" panose="020F0502020204030204" pitchFamily="34" charset="0"/>
                <a:cs typeface="Times New Roman" panose="02020603050405020304" pitchFamily="18" charset="0"/>
              </a:rPr>
              <a:t>[PAUSE]</a:t>
            </a:r>
          </a:p>
          <a:p>
            <a:pPr>
              <a:lnSpc>
                <a:spcPct val="107000"/>
              </a:lnSpc>
              <a:spcAft>
                <a:spcPts val="800"/>
              </a:spcAft>
            </a:pP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600" b="1" kern="100" dirty="0">
                <a:effectLst/>
                <a:latin typeface="Abadi" panose="020F0502020204030204" pitchFamily="34" charset="0"/>
                <a:ea typeface="Calibri" panose="020F0502020204030204" pitchFamily="34" charset="0"/>
                <a:cs typeface="Times New Roman" panose="02020603050405020304" pitchFamily="18" charset="0"/>
              </a:rPr>
              <a:t>Og det er det jeg rekker. [PAUSE]</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nb-NO" sz="1600" b="1" kern="100" dirty="0">
              <a:effectLst/>
              <a:latin typeface="Abad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600" b="0" kern="100" dirty="0">
                <a:effectLst/>
                <a:latin typeface="Abadi" panose="020F0502020204030204" pitchFamily="34" charset="0"/>
                <a:ea typeface="Calibri" panose="020F0502020204030204" pitchFamily="34" charset="0"/>
                <a:cs typeface="Times New Roman" panose="02020603050405020304" pitchFamily="18" charset="0"/>
              </a:rPr>
              <a:t>---jeg vil </a:t>
            </a:r>
            <a:r>
              <a:rPr lang="nb-NO" sz="1600" b="0" i="1" kern="100" dirty="0">
                <a:effectLst/>
                <a:latin typeface="Abadi" panose="020F0502020204030204" pitchFamily="34" charset="0"/>
                <a:ea typeface="Calibri" panose="020F0502020204030204" pitchFamily="34" charset="0"/>
                <a:cs typeface="Times New Roman" panose="02020603050405020304" pitchFamily="18" charset="0"/>
              </a:rPr>
              <a:t>veldig</a:t>
            </a:r>
            <a:r>
              <a:rPr lang="nb-NO" sz="1600" b="0" kern="100" dirty="0">
                <a:effectLst/>
                <a:latin typeface="Abadi" panose="020F0502020204030204" pitchFamily="34" charset="0"/>
                <a:ea typeface="Calibri" panose="020F0502020204030204" pitchFamily="34" charset="0"/>
                <a:cs typeface="Times New Roman" panose="02020603050405020304" pitchFamily="18" charset="0"/>
              </a:rPr>
              <a:t> gjerne få vise dere hvordan resultatene av dette…… blir</a:t>
            </a:r>
            <a:r>
              <a:rPr lang="nb-NO" sz="1600" b="0" kern="100">
                <a:effectLst/>
                <a:latin typeface="Abadi" panose="020F0502020204030204" pitchFamily="34" charset="0"/>
                <a:ea typeface="Calibri" panose="020F0502020204030204" pitchFamily="34" charset="0"/>
                <a:cs typeface="Times New Roman" panose="02020603050405020304" pitchFamily="18" charset="0"/>
              </a:rPr>
              <a:t>. </a:t>
            </a: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600" kern="100" dirty="0">
              <a:effectLst/>
              <a:latin typeface="Abadi" panose="020F0502020204030204" pitchFamily="34" charset="0"/>
              <a:ea typeface="Calibri" panose="020F0502020204030204" pitchFamily="34" charset="0"/>
              <a:cs typeface="Times New Roman" panose="02020603050405020304" pitchFamily="18" charset="0"/>
            </a:endParaRPr>
          </a:p>
          <a:p>
            <a:endParaRPr lang="en-US" sz="1600" dirty="0">
              <a:latin typeface="Abadi" panose="020F0502020204030204" pitchFamily="34" charset="0"/>
            </a:endParaRPr>
          </a:p>
        </p:txBody>
      </p:sp>
      <p:sp>
        <p:nvSpPr>
          <p:cNvPr id="4" name="Slide Number Placeholder 3"/>
          <p:cNvSpPr>
            <a:spLocks noGrp="1"/>
          </p:cNvSpPr>
          <p:nvPr>
            <p:ph type="sldNum" sz="quarter" idx="5"/>
          </p:nvPr>
        </p:nvSpPr>
        <p:spPr/>
        <p:txBody>
          <a:bodyPr/>
          <a:lstStyle/>
          <a:p>
            <a:fld id="{B534E8F2-9861-664F-825B-C614E6E26658}" type="slidenum">
              <a:rPr lang="en-US" smtClean="0"/>
              <a:t>14</a:t>
            </a:fld>
            <a:endParaRPr lang="en-US"/>
          </a:p>
        </p:txBody>
      </p:sp>
    </p:spTree>
    <p:extLst>
      <p:ext uri="{BB962C8B-B14F-4D97-AF65-F5344CB8AC3E}">
        <p14:creationId xmlns:p14="http://schemas.microsoft.com/office/powerpoint/2010/main" val="2986586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Tusen takk for meg!</a:t>
            </a:r>
          </a:p>
          <a:p>
            <a:endParaRPr lang="nb-NO" dirty="0"/>
          </a:p>
          <a:p>
            <a:endParaRPr lang="en-US" dirty="0"/>
          </a:p>
        </p:txBody>
      </p:sp>
      <p:sp>
        <p:nvSpPr>
          <p:cNvPr id="4" name="Slide Number Placeholder 3"/>
          <p:cNvSpPr>
            <a:spLocks noGrp="1"/>
          </p:cNvSpPr>
          <p:nvPr>
            <p:ph type="sldNum" sz="quarter" idx="5"/>
          </p:nvPr>
        </p:nvSpPr>
        <p:spPr/>
        <p:txBody>
          <a:bodyPr/>
          <a:lstStyle/>
          <a:p>
            <a:fld id="{B534E8F2-9861-664F-825B-C614E6E26658}" type="slidenum">
              <a:rPr lang="en-US" smtClean="0"/>
              <a:t>15</a:t>
            </a:fld>
            <a:endParaRPr lang="en-US"/>
          </a:p>
        </p:txBody>
      </p:sp>
    </p:spTree>
    <p:extLst>
      <p:ext uri="{BB962C8B-B14F-4D97-AF65-F5344CB8AC3E}">
        <p14:creationId xmlns:p14="http://schemas.microsoft.com/office/powerpoint/2010/main" val="563694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5"/>
          </p:nvPr>
        </p:nvSpPr>
        <p:spPr/>
        <p:txBody>
          <a:bodyPr/>
          <a:lstStyle/>
          <a:p>
            <a:fld id="{2FFCED2A-506D-4953-BDBC-20E8B030B3F5}" type="slidenum">
              <a:rPr lang="nb-NO" smtClean="0"/>
              <a:t>16</a:t>
            </a:fld>
            <a:endParaRPr lang="nb-NO"/>
          </a:p>
        </p:txBody>
      </p:sp>
    </p:spTree>
    <p:extLst>
      <p:ext uri="{BB962C8B-B14F-4D97-AF65-F5344CB8AC3E}">
        <p14:creationId xmlns:p14="http://schemas.microsoft.com/office/powerpoint/2010/main" val="113708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[INTRO]</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Hei alle sammen, hyggelig å se dere! </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Velkommen til </a:t>
            </a:r>
            <a:r>
              <a:rPr lang="nb-NO" sz="1200" b="1" u="sng" kern="100" dirty="0">
                <a:effectLst/>
                <a:latin typeface="Calibri" panose="020F0502020204030204" pitchFamily="34" charset="0"/>
                <a:ea typeface="Calibri" panose="020F0502020204030204" pitchFamily="34" charset="0"/>
                <a:cs typeface="Times New Roman" panose="02020603050405020304" pitchFamily="18" charset="0"/>
              </a:rPr>
              <a:t>«Hvordan LLM-Agenter løser kjernekritiske oppgaver i Fremtind»</a:t>
            </a: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Jeg heter Torstein Frogner Knutson og jobber som systemutvikler i Fremtind, hvor jeg arbeider med kjernesystemet.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Kjernesystemet er fundamentet for nesten alle applikasjoner i Fremtind og ligger i bunn.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Kodespråket vi bruker til det heter RPG – det ble utviklet av IBM i 1959.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Og selv om RPG har utviklet seg mye siden den gang, sitter noen av oss fortsatt og koder med sånne grønne og svarte Matrix-skjermer.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Man kan snakke om legacykode, men jeg synes det er fascinerende at vi har kjernekritiske programmer skrevet i 1992 som fortsatt kjører mens jeg står her og snakker med dere.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Vi har både ny og gammel RPG-kode som kjører side om side,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men kun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to</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personer på drift, i et system som omsetter for rundt 20 milliarder i året.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Dette betyr at vi håndterer store mengder data som må lagres, oppdateres og prosesseres – helst uten feil. </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[PAUSE]</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I dag skal jeg snakke om kunstig intelligens, nærmere bestemt Large Language Models (LLMer), og hvordan vi jobber med å implementere LLM-agenter i kjernesystemet vårt. </a:t>
            </a:r>
            <a:r>
              <a:rPr lang="nb-NO" sz="1200" b="1" u="sng" kern="100" dirty="0">
                <a:effectLst/>
                <a:latin typeface="Calibri" panose="020F0502020204030204" pitchFamily="34" charset="0"/>
                <a:ea typeface="Calibri" panose="020F0502020204030204" pitchFamily="34" charset="0"/>
                <a:cs typeface="Times New Roman" panose="02020603050405020304" pitchFamily="18" charset="0"/>
              </a:rPr>
              <a:t>[KLIKK]</a:t>
            </a:r>
          </a:p>
          <a:p>
            <a:endParaRPr lang="nb-NO" dirty="0"/>
          </a:p>
          <a:p>
            <a:endParaRPr lang="en-US" dirty="0"/>
          </a:p>
        </p:txBody>
      </p:sp>
      <p:sp>
        <p:nvSpPr>
          <p:cNvPr id="4" name="Slide Number Placeholder 3"/>
          <p:cNvSpPr>
            <a:spLocks noGrp="1"/>
          </p:cNvSpPr>
          <p:nvPr>
            <p:ph type="sldNum" sz="quarter" idx="5"/>
          </p:nvPr>
        </p:nvSpPr>
        <p:spPr/>
        <p:txBody>
          <a:bodyPr/>
          <a:lstStyle/>
          <a:p>
            <a:fld id="{B534E8F2-9861-664F-825B-C614E6E26658}" type="slidenum">
              <a:rPr lang="en-US" smtClean="0"/>
              <a:t>2</a:t>
            </a:fld>
            <a:endParaRPr lang="en-US"/>
          </a:p>
        </p:txBody>
      </p:sp>
    </p:spTree>
    <p:extLst>
      <p:ext uri="{BB962C8B-B14F-4D97-AF65-F5344CB8AC3E}">
        <p14:creationId xmlns:p14="http://schemas.microsoft.com/office/powerpoint/2010/main" val="1691703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[COPILOT DEMO]</a:t>
            </a: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Men før jeg starter med noe som helst, tenkte jeg å kjøre en liten demo som forhåpentligvis kan illustrere hvordan en LLM-agent fungerer, så kan dere ha dette i bakhodet. </a:t>
            </a:r>
          </a:p>
          <a:p>
            <a:pPr>
              <a:lnSpc>
                <a:spcPct val="107000"/>
              </a:lnSpc>
              <a:spcAft>
                <a:spcPts val="800"/>
              </a:spcAft>
            </a:pPr>
            <a:endParaRPr lang="nb-NO" sz="12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[SWITCH TIL COPILOT – VSCode (activate venv) og input.txt]</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[COPILOT DEMO]</a:t>
            </a: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I Fremtind har 75 utviklere nå fått tilgang til Copilot som et testprosjekt.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Copilot er en LLM, ganske lik ChatGPT – faktisk er det ChatGPT.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Foreløpig kan vi i Fremtind bare bruke det med et webgrensesnitt som vi ser her.</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[VIS COPILOT - OSLO]</a:t>
            </a:r>
          </a:p>
          <a:p>
            <a:pPr>
              <a:lnSpc>
                <a:spcPct val="107000"/>
              </a:lnSpc>
              <a:spcAft>
                <a:spcPts val="800"/>
              </a:spcAft>
            </a:pPr>
            <a:endParaRPr lang="nb-NO" sz="1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200" b="0" kern="100" dirty="0">
                <a:effectLst/>
                <a:latin typeface="Calibri" panose="020F0502020204030204" pitchFamily="34" charset="0"/>
                <a:ea typeface="Calibri" panose="020F0502020204030204" pitchFamily="34" charset="0"/>
                <a:cs typeface="Times New Roman" panose="02020603050405020304" pitchFamily="18" charset="0"/>
              </a:rPr>
              <a:t>Her ser vi at jeg har tastet inn – «Hva er hovedstaden i Norg?» – og så har vi fått et korrekt svar. </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Jeg spurte egentlig bare etter svaret “Oslo”, men fikk også en del annen tekst.</a:t>
            </a:r>
          </a:p>
          <a:p>
            <a:pPr>
              <a:lnSpc>
                <a:spcPct val="107000"/>
              </a:lnSpc>
              <a:spcAft>
                <a:spcPts val="800"/>
              </a:spcAft>
            </a:pPr>
            <a:endParaRPr lang="nb-NO" sz="12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For å lage mer avanserte AI-applikasjoner, ville man sannsynligvis brukt et API for å koble seg til dette.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Men siden ikke alle vet hva et API er, så har jeg hacket det litt med et program jeg har laget selv, slik at vi nå har en slags API-tilgang som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ikke</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er i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bakgrunnen</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 så alle kan se hva som skjer.</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Jeg har </a:t>
            </a:r>
            <a:r>
              <a:rPr lang="en-US" sz="1200" kern="100" dirty="0" err="1">
                <a:effectLst/>
                <a:latin typeface="Calibri" panose="020F0502020204030204" pitchFamily="34" charset="0"/>
                <a:ea typeface="Calibri" panose="020F0502020204030204" pitchFamily="34" charset="0"/>
                <a:cs typeface="Times New Roman" panose="02020603050405020304" pitchFamily="18" charset="0"/>
              </a:rPr>
              <a:t>laget</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en input.txt-fil her som vi skal sende til LLMn - hvor jeg har skrevet: </a:t>
            </a:r>
          </a:p>
          <a:p>
            <a:pPr>
              <a:lnSpc>
                <a:spcPct val="107000"/>
              </a:lnSpc>
              <a:spcAft>
                <a:spcPts val="800"/>
              </a:spcAft>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“Give me a randomly selected capital in the Scandinavian countries.”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Jeg har også lagt til litt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prompt engineering </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for å formatere svaret.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Så har jeg laget et Python program som i hovedsak sier: «Hvis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ikke</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svaret er Oslo, så still det samme spørsmålet på nytt.»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I mitt program er jeg ute etter at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Oslo</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er riktig svar, men når jeg stiller spørsmålet på denne måten, så kan svaret være Stockholm, Oslo eller Copenhagen.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Grunnen til at jeg stiller spørsmålet slik, er for å illustrere hvordan en agent jobber -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til</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 den får riktig svar.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La oss prøve. </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[START SCRIPT]</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Her ser dere at den paster inn teksten min og sender den til LLM-en, som genererer et svar.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Svaret blir da lagret i output.txt her som dere kan se.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Bare ha denne input.txt og output.txt i minnet.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Stop demo -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Dette kan man si er en slags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unit test</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b-NO" sz="1800" b="0" i="0" dirty="0">
                <a:solidFill>
                  <a:srgbClr val="111111"/>
                </a:solidFill>
                <a:effectLst/>
                <a:highlight>
                  <a:srgbClr val="F7F7F7"/>
                </a:highlight>
                <a:latin typeface="-apple-system"/>
              </a:rPr>
              <a:t>Når jeg som utvikler skriver kode, og du kjører data gjennom koden jeg har skrevet, kan jeg forvente et spesifikt resultat hvis koden er korrekt. </a:t>
            </a:r>
          </a:p>
          <a:p>
            <a:pPr>
              <a:lnSpc>
                <a:spcPct val="107000"/>
              </a:lnSpc>
              <a:spcAft>
                <a:spcPts val="800"/>
              </a:spcAft>
            </a:pPr>
            <a:r>
              <a:rPr lang="nb-NO" sz="1800" b="0" i="0" dirty="0">
                <a:solidFill>
                  <a:srgbClr val="111111"/>
                </a:solidFill>
                <a:effectLst/>
                <a:highlight>
                  <a:srgbClr val="F7F7F7"/>
                </a:highlight>
                <a:latin typeface="-apple-system"/>
              </a:rPr>
              <a:t>Dette forventede resultatet kalles en </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unit test.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Poenget med denne demoen er at noe slikt som dette ville vært umulig å kode på tradisjonell måte.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I kode er det gjerne helt eksakt hva du kan forvente å få i svar, eller i det minste ganske definert hva som kan være mulig.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Men en LLM kan tolke og forstå ut fra kontekst hva betydninger kan være.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Dette åpner for helt nye måter å programmere på.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Og, hvis det ikke blir riktig svar med en gang, kan den iterere gjennom dette flere ganger, </a:t>
            </a:r>
          </a:p>
          <a:p>
            <a:pPr>
              <a:lnSpc>
                <a:spcPct val="107000"/>
              </a:lnSpc>
              <a:spcAft>
                <a:spcPts val="800"/>
              </a:spcAft>
            </a:pP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gjerne en million ganger, </a:t>
            </a: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til den passerer unit testen. </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[PAUSE]</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Dette var et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enkelt eksempel</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men her er en illustrasjon over et agent-oppsett som kan brukes til noe mer avansert: </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[KLIKK]</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a:p>
            <a:endParaRPr lang="en-US" dirty="0"/>
          </a:p>
        </p:txBody>
      </p:sp>
      <p:sp>
        <p:nvSpPr>
          <p:cNvPr id="4" name="Slide Number Placeholder 3"/>
          <p:cNvSpPr>
            <a:spLocks noGrp="1"/>
          </p:cNvSpPr>
          <p:nvPr>
            <p:ph type="sldNum" sz="quarter" idx="5"/>
          </p:nvPr>
        </p:nvSpPr>
        <p:spPr/>
        <p:txBody>
          <a:bodyPr/>
          <a:lstStyle/>
          <a:p>
            <a:fld id="{B534E8F2-9861-664F-825B-C614E6E26658}" type="slidenum">
              <a:rPr lang="en-US" smtClean="0"/>
              <a:t>3</a:t>
            </a:fld>
            <a:endParaRPr lang="en-US"/>
          </a:p>
        </p:txBody>
      </p:sp>
    </p:spTree>
    <p:extLst>
      <p:ext uri="{BB962C8B-B14F-4D97-AF65-F5344CB8AC3E}">
        <p14:creationId xmlns:p14="http://schemas.microsoft.com/office/powerpoint/2010/main" val="1161998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800" b="1" kern="100" dirty="0">
                <a:effectLst/>
                <a:latin typeface="Calibri" panose="020F0502020204030204" pitchFamily="34" charset="0"/>
                <a:ea typeface="Calibri" panose="020F0502020204030204" pitchFamily="34" charset="0"/>
                <a:cs typeface="Times New Roman" panose="02020603050405020304" pitchFamily="18" charset="0"/>
              </a:rPr>
              <a:t>[AGENTIC FLOW]</a:t>
            </a: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nb-NO" sz="2800" b="0" i="0" dirty="0">
                <a:solidFill>
                  <a:srgbClr val="111111"/>
                </a:solidFill>
                <a:effectLst/>
                <a:highlight>
                  <a:srgbClr val="F7F7F7"/>
                </a:highlight>
                <a:latin typeface="-apple-system"/>
              </a:rPr>
              <a:t>Denne illustrasjonen viser både hvordan vi jobber med dette til daglig, og hvordan man kan sette det opp med LLM-agenter. </a:t>
            </a:r>
          </a:p>
          <a:p>
            <a:pPr algn="l"/>
            <a:endParaRPr lang="nb-NO" sz="2800" b="0" i="0" dirty="0">
              <a:solidFill>
                <a:srgbClr val="111111"/>
              </a:solidFill>
              <a:effectLst/>
              <a:highlight>
                <a:srgbClr val="F7F7F7"/>
              </a:highlight>
              <a:latin typeface="-apple-system"/>
            </a:endParaRPr>
          </a:p>
          <a:p>
            <a:pPr algn="l"/>
            <a:r>
              <a:rPr lang="nb-NO" sz="2800" b="0" i="0" dirty="0">
                <a:solidFill>
                  <a:srgbClr val="111111"/>
                </a:solidFill>
                <a:effectLst/>
                <a:highlight>
                  <a:srgbClr val="F7F7F7"/>
                </a:highlight>
                <a:latin typeface="-apple-system"/>
              </a:rPr>
              <a:t>Vi har en scrum-master, som fungerer som en slags sjef, som gir oss oppgaver som må løses. </a:t>
            </a:r>
          </a:p>
          <a:p>
            <a:pPr algn="l"/>
            <a:r>
              <a:rPr lang="nb-NO" sz="2800" b="0" i="0" dirty="0">
                <a:solidFill>
                  <a:srgbClr val="111111"/>
                </a:solidFill>
                <a:effectLst/>
                <a:highlight>
                  <a:srgbClr val="F7F7F7"/>
                </a:highlight>
                <a:latin typeface="-apple-system"/>
              </a:rPr>
              <a:t>Dette kan være utvikling av et nytt produkt eller forbedring av eksisterende kode. </a:t>
            </a:r>
          </a:p>
          <a:p>
            <a:pPr algn="l"/>
            <a:r>
              <a:rPr lang="nb-NO" sz="2800" b="0" i="0" dirty="0">
                <a:solidFill>
                  <a:srgbClr val="111111"/>
                </a:solidFill>
                <a:effectLst/>
                <a:highlight>
                  <a:srgbClr val="F7F7F7"/>
                </a:highlight>
                <a:latin typeface="-apple-system"/>
              </a:rPr>
              <a:t>Oppgavene beskrives i en Jira-task, som er en oppgavetekst som forklarer hva som må gjøres.</a:t>
            </a:r>
          </a:p>
          <a:p>
            <a:pPr algn="l"/>
            <a:endParaRPr lang="nb-NO" sz="2800" b="0" i="0" dirty="0">
              <a:solidFill>
                <a:srgbClr val="111111"/>
              </a:solidFill>
              <a:effectLst/>
              <a:highlight>
                <a:srgbClr val="F7F7F7"/>
              </a:highlight>
              <a:latin typeface="-apple-system"/>
            </a:endParaRPr>
          </a:p>
          <a:p>
            <a:pPr algn="l"/>
            <a:r>
              <a:rPr lang="nb-NO" sz="2800" b="0" i="0" dirty="0">
                <a:solidFill>
                  <a:srgbClr val="111111"/>
                </a:solidFill>
                <a:effectLst/>
                <a:highlight>
                  <a:srgbClr val="F7F7F7"/>
                </a:highlight>
                <a:latin typeface="-apple-system"/>
              </a:rPr>
              <a:t>Scrum-masteren gir meg beskjed i denne oppgaveteksten om hva jeg skal gjøre. </a:t>
            </a:r>
          </a:p>
          <a:p>
            <a:pPr algn="l"/>
            <a:r>
              <a:rPr lang="nb-NO" sz="2800" b="0" i="0" dirty="0">
                <a:solidFill>
                  <a:srgbClr val="111111"/>
                </a:solidFill>
                <a:effectLst/>
                <a:highlight>
                  <a:srgbClr val="F7F7F7"/>
                </a:highlight>
                <a:latin typeface="-apple-system"/>
              </a:rPr>
              <a:t>Jeg skriver koden, og når jeg tror den er ferdig og produserer riktig output, sender jeg den videre til en tester. </a:t>
            </a:r>
          </a:p>
          <a:p>
            <a:pPr algn="l"/>
            <a:endParaRPr lang="nb-NO" sz="2800" b="0" i="0" dirty="0">
              <a:solidFill>
                <a:srgbClr val="111111"/>
              </a:solidFill>
              <a:effectLst/>
              <a:highlight>
                <a:srgbClr val="F7F7F7"/>
              </a:highlight>
              <a:latin typeface="-apple-system"/>
            </a:endParaRPr>
          </a:p>
          <a:p>
            <a:pPr algn="l"/>
            <a:r>
              <a:rPr lang="nb-NO" sz="2800" b="0" i="0" dirty="0">
                <a:solidFill>
                  <a:srgbClr val="111111"/>
                </a:solidFill>
                <a:effectLst/>
                <a:highlight>
                  <a:srgbClr val="F7F7F7"/>
                </a:highlight>
                <a:latin typeface="-apple-system"/>
              </a:rPr>
              <a:t>Testeren sjekker om koden fungerer som den skal.</a:t>
            </a:r>
          </a:p>
          <a:p>
            <a:pPr algn="l"/>
            <a:endParaRPr lang="nb-NO" sz="2800" b="0" i="0" dirty="0">
              <a:solidFill>
                <a:srgbClr val="111111"/>
              </a:solidFill>
              <a:effectLst/>
              <a:highlight>
                <a:srgbClr val="F7F7F7"/>
              </a:highlight>
              <a:latin typeface="-apple-system"/>
            </a:endParaRPr>
          </a:p>
          <a:p>
            <a:pPr algn="l"/>
            <a:r>
              <a:rPr lang="nb-NO" sz="2800" b="0" i="1" dirty="0">
                <a:solidFill>
                  <a:srgbClr val="111111"/>
                </a:solidFill>
                <a:effectLst/>
                <a:highlight>
                  <a:srgbClr val="F7F7F7"/>
                </a:highlight>
                <a:latin typeface="-apple-system"/>
              </a:rPr>
              <a:t>Men</a:t>
            </a:r>
            <a:r>
              <a:rPr lang="nb-NO" sz="2800" b="0" i="0" dirty="0">
                <a:solidFill>
                  <a:srgbClr val="111111"/>
                </a:solidFill>
                <a:effectLst/>
                <a:highlight>
                  <a:srgbClr val="F7F7F7"/>
                </a:highlight>
                <a:latin typeface="-apple-system"/>
              </a:rPr>
              <a:t>, i stedet for at </a:t>
            </a:r>
            <a:r>
              <a:rPr lang="nb-NO" sz="2800" b="0" i="1" dirty="0">
                <a:solidFill>
                  <a:srgbClr val="111111"/>
                </a:solidFill>
                <a:effectLst/>
                <a:highlight>
                  <a:srgbClr val="F7F7F7"/>
                </a:highlight>
                <a:latin typeface="-apple-system"/>
              </a:rPr>
              <a:t>jeg</a:t>
            </a:r>
            <a:r>
              <a:rPr lang="nb-NO" sz="2800" b="0" i="0" dirty="0">
                <a:solidFill>
                  <a:srgbClr val="111111"/>
                </a:solidFill>
                <a:effectLst/>
                <a:highlight>
                  <a:srgbClr val="F7F7F7"/>
                </a:highlight>
                <a:latin typeface="-apple-system"/>
              </a:rPr>
              <a:t> skriver denne koden, kunne vi trent opp en LLM til å gjøre det samme. </a:t>
            </a:r>
          </a:p>
          <a:p>
            <a:pPr algn="l"/>
            <a:r>
              <a:rPr lang="nb-NO" sz="2800" b="0" i="0" dirty="0">
                <a:solidFill>
                  <a:srgbClr val="111111"/>
                </a:solidFill>
                <a:effectLst/>
                <a:highlight>
                  <a:srgbClr val="F7F7F7"/>
                </a:highlight>
                <a:latin typeface="-apple-system"/>
              </a:rPr>
              <a:t>Vi kunne også trent opp en test-LLM til å teste koden. </a:t>
            </a:r>
          </a:p>
          <a:p>
            <a:pPr algn="l"/>
            <a:r>
              <a:rPr lang="nb-NO" sz="2800" b="0" i="0" dirty="0">
                <a:solidFill>
                  <a:srgbClr val="111111"/>
                </a:solidFill>
                <a:effectLst/>
                <a:highlight>
                  <a:srgbClr val="F7F7F7"/>
                </a:highlight>
                <a:latin typeface="-apple-system"/>
              </a:rPr>
              <a:t>Disse to LLM-ene kunne da kommunisert med hverandre til koden fungerer som den skal. </a:t>
            </a:r>
          </a:p>
          <a:p>
            <a:pPr algn="l"/>
            <a:endParaRPr lang="nb-NO" sz="2800" b="0" i="0" dirty="0">
              <a:solidFill>
                <a:srgbClr val="111111"/>
              </a:solidFill>
              <a:effectLst/>
              <a:highlight>
                <a:srgbClr val="F7F7F7"/>
              </a:highlight>
              <a:latin typeface="-apple-system"/>
            </a:endParaRPr>
          </a:p>
          <a:p>
            <a:pPr algn="l"/>
            <a:r>
              <a:rPr lang="nb-NO" sz="2800" b="0" i="0" dirty="0">
                <a:solidFill>
                  <a:srgbClr val="111111"/>
                </a:solidFill>
                <a:effectLst/>
                <a:highlight>
                  <a:srgbClr val="F7F7F7"/>
                </a:highlight>
                <a:latin typeface="-apple-system"/>
              </a:rPr>
              <a:t>Så, output fra kode-LLM-en kan sendes som input til test-LLM-en, og hvis test-LLM-en oppdager feil, sendes dette tilbake som input til kode-LLM-en. </a:t>
            </a:r>
          </a:p>
          <a:p>
            <a:pPr algn="l"/>
            <a:r>
              <a:rPr lang="nb-NO" sz="2800" b="0" i="0" dirty="0">
                <a:solidFill>
                  <a:srgbClr val="111111"/>
                </a:solidFill>
                <a:effectLst/>
                <a:highlight>
                  <a:srgbClr val="F7F7F7"/>
                </a:highlight>
                <a:latin typeface="-apple-system"/>
              </a:rPr>
              <a:t>Så går i loop til koden er riktig. </a:t>
            </a:r>
            <a:r>
              <a:rPr lang="nb-NO" sz="2800" b="1" i="0" dirty="0">
                <a:solidFill>
                  <a:srgbClr val="111111"/>
                </a:solidFill>
                <a:effectLst/>
                <a:highlight>
                  <a:srgbClr val="F7F7F7"/>
                </a:highlight>
                <a:latin typeface="-apple-system"/>
              </a:rPr>
              <a:t>[PAUSE]</a:t>
            </a:r>
            <a:r>
              <a:rPr lang="nb-NO" sz="2800" b="0" i="0" dirty="0">
                <a:solidFill>
                  <a:srgbClr val="111111"/>
                </a:solidFill>
                <a:effectLst/>
                <a:highlight>
                  <a:srgbClr val="F7F7F7"/>
                </a:highlight>
                <a:latin typeface="-apple-system"/>
              </a:rPr>
              <a:t> </a:t>
            </a:r>
            <a:r>
              <a:rPr lang="nb-NO" sz="2800" b="1" i="0" dirty="0">
                <a:solidFill>
                  <a:srgbClr val="111111"/>
                </a:solidFill>
                <a:effectLst/>
                <a:highlight>
                  <a:srgbClr val="F7F7F7"/>
                </a:highlight>
                <a:latin typeface="-apple-system"/>
              </a:rPr>
              <a:t>[</a:t>
            </a:r>
            <a:r>
              <a:rPr lang="nb-NO" sz="2800" b="1" i="0" u="sng" dirty="0">
                <a:solidFill>
                  <a:srgbClr val="111111"/>
                </a:solidFill>
                <a:effectLst/>
                <a:highlight>
                  <a:srgbClr val="F7F7F7"/>
                </a:highlight>
                <a:latin typeface="-apple-system"/>
              </a:rPr>
              <a:t>KLIKK</a:t>
            </a:r>
            <a:r>
              <a:rPr lang="nb-NO" sz="2800" b="1" i="0" dirty="0">
                <a:solidFill>
                  <a:srgbClr val="111111"/>
                </a:solidFill>
                <a:effectLst/>
                <a:highlight>
                  <a:srgbClr val="F7F7F7"/>
                </a:highlight>
                <a:latin typeface="-apple-system"/>
              </a:rPr>
              <a:t>] </a:t>
            </a:r>
          </a:p>
          <a:p>
            <a:endParaRPr lang="nb-NO" dirty="0"/>
          </a:p>
        </p:txBody>
      </p:sp>
      <p:sp>
        <p:nvSpPr>
          <p:cNvPr id="4" name="Slide Number Placeholder 3"/>
          <p:cNvSpPr>
            <a:spLocks noGrp="1"/>
          </p:cNvSpPr>
          <p:nvPr>
            <p:ph type="sldNum" sz="quarter" idx="5"/>
          </p:nvPr>
        </p:nvSpPr>
        <p:spPr/>
        <p:txBody>
          <a:bodyPr/>
          <a:lstStyle/>
          <a:p>
            <a:fld id="{F7F8EDFB-30A8-4056-A234-5566CA2CE831}" type="slidenum">
              <a:rPr lang="nb-NO" smtClean="0"/>
              <a:t>4</a:t>
            </a:fld>
            <a:endParaRPr lang="nb-NO"/>
          </a:p>
        </p:txBody>
      </p:sp>
    </p:spTree>
    <p:extLst>
      <p:ext uri="{BB962C8B-B14F-4D97-AF65-F5344CB8AC3E}">
        <p14:creationId xmlns:p14="http://schemas.microsoft.com/office/powerpoint/2010/main" val="4159214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[198Ø]</a:t>
            </a: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Over til noe annet.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Jeg har laget et forenklet eksempel på en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«feil»</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som kan oppstå i et hvilket som helst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data-</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system.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La oss si at Hans Hansesen registrerer seg som ny kunde og fyller inn alle sine personalia.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Men av en eller annen grunn taster Hans inn at han er født i 198Ø.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Hvis et program senere prøver å vise kundekortet til Hans og forsøker å beregne alderen hans ved å regne 2024 minus 198Ø - vil dette ikke fungere.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Programmet vil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krasje</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og en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QSYSOPR-melding, altså en feilmelding</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vil bli generert i systemet vårt.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Feilene som skjer på ordentlig er selvsagt mer komplekse enn dette,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men slik blir altså en feilmelding generert og </a:t>
            </a:r>
          </a:p>
          <a:p>
            <a:pPr>
              <a:lnSpc>
                <a:spcPct val="107000"/>
              </a:lnSpc>
              <a:spcAft>
                <a:spcPts val="800"/>
              </a:spcAft>
            </a:pP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noen</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må fikse det. </a:t>
            </a:r>
            <a:r>
              <a:rPr lang="nb-NO" sz="1200" b="1" u="sng" kern="100" dirty="0">
                <a:effectLst/>
                <a:latin typeface="Calibri" panose="020F0502020204030204" pitchFamily="34" charset="0"/>
                <a:ea typeface="Calibri" panose="020F0502020204030204" pitchFamily="34" charset="0"/>
                <a:cs typeface="Times New Roman" panose="02020603050405020304" pitchFamily="18" charset="0"/>
              </a:rPr>
              <a:t>[KLIKK]</a:t>
            </a:r>
          </a:p>
          <a:p>
            <a:endParaRPr lang="nb-NO" dirty="0"/>
          </a:p>
          <a:p>
            <a:endParaRPr lang="en-US" dirty="0"/>
          </a:p>
        </p:txBody>
      </p:sp>
      <p:sp>
        <p:nvSpPr>
          <p:cNvPr id="4" name="Slide Number Placeholder 3"/>
          <p:cNvSpPr>
            <a:spLocks noGrp="1"/>
          </p:cNvSpPr>
          <p:nvPr>
            <p:ph type="sldNum" sz="quarter" idx="5"/>
          </p:nvPr>
        </p:nvSpPr>
        <p:spPr/>
        <p:txBody>
          <a:bodyPr/>
          <a:lstStyle/>
          <a:p>
            <a:fld id="{B534E8F2-9861-664F-825B-C614E6E26658}" type="slidenum">
              <a:rPr lang="en-US" smtClean="0"/>
              <a:t>5</a:t>
            </a:fld>
            <a:endParaRPr lang="en-US"/>
          </a:p>
        </p:txBody>
      </p:sp>
    </p:spTree>
    <p:extLst>
      <p:ext uri="{BB962C8B-B14F-4D97-AF65-F5344CB8AC3E}">
        <p14:creationId xmlns:p14="http://schemas.microsoft.com/office/powerpoint/2010/main" val="1880835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[LOKALE LLM-AGENTER]</a:t>
            </a:r>
          </a:p>
          <a:p>
            <a:pPr>
              <a:lnSpc>
                <a:spcPct val="107000"/>
              </a:lnSpc>
              <a:spcAft>
                <a:spcPts val="800"/>
              </a:spcAft>
            </a:pPr>
            <a:endParaRPr lang="nb-NO" sz="12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Her kommer lokale LLM-agenter inn i bildet.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QSYSOPR-meldingene som blir generert inneholder detaljert informasjon om hvilket program som feilet, på hvilken linje koden stoppet, hva slags type feil det er, osv. </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[PAUSE]</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Men i stedet for at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jeg</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skal lese gjennom alt dette, og forstå hva som har skjedd, kan en LLM-agent gjøre det for meg og muligens komme med forslag til en løsning.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QSYSOPR-meldingen blir da på en måte det samme som input.txt i eksempelet jeg viste dere.</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 [PAUSE]</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Men! </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Vi kan ikke bare sende denne informasjonen, denne feilmeldingen, til en tredjeparts-LLM av sikkerhetsårsaker.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Jeg kan ikke sende kjernekritisk informasjon til en tredjepart om feil i systemet, hvilket program som feilet, osv.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Noen kunne da potensielt fått tak i denne informasjonen og krasjet programmet med vilje - en mulig vei inn for en hacker.</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800" b="0" i="0" dirty="0">
                <a:solidFill>
                  <a:srgbClr val="111111"/>
                </a:solidFill>
                <a:effectLst/>
                <a:highlight>
                  <a:srgbClr val="F7F7F7"/>
                </a:highlight>
                <a:latin typeface="-apple-system"/>
              </a:rPr>
              <a:t>Så for å sikre privatliv og kontroll, trenger vi lokale LLM-er som opererer offline. </a:t>
            </a:r>
          </a:p>
          <a:p>
            <a:pPr>
              <a:lnSpc>
                <a:spcPct val="107000"/>
              </a:lnSpc>
              <a:spcAft>
                <a:spcPts val="800"/>
              </a:spcAft>
            </a:pPr>
            <a:endParaRPr lang="nb-NO" sz="1800" b="0" i="0" dirty="0">
              <a:solidFill>
                <a:srgbClr val="111111"/>
              </a:solidFill>
              <a:effectLst/>
              <a:highlight>
                <a:srgbClr val="F7F7F7"/>
              </a:highlight>
              <a:latin typeface="-apple-system"/>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800" b="0" i="0" dirty="0">
                <a:solidFill>
                  <a:srgbClr val="111111"/>
                </a:solidFill>
                <a:effectLst/>
                <a:highlight>
                  <a:srgbClr val="F7F7F7"/>
                </a:highlight>
                <a:latin typeface="-apple-system"/>
              </a:rPr>
              <a:t>Man kan enten utvikle en egen LLM eller bruke open source-modeller. </a:t>
            </a:r>
            <a:r>
              <a:rPr lang="nb-NO" sz="1800" b="1" kern="100" dirty="0">
                <a:effectLst/>
                <a:latin typeface="Calibri" panose="020F0502020204030204" pitchFamily="34" charset="0"/>
                <a:ea typeface="Calibri" panose="020F0502020204030204" pitchFamily="34" charset="0"/>
                <a:cs typeface="Times New Roman" panose="02020603050405020304" pitchFamily="18" charset="0"/>
              </a:rPr>
              <a:t>[PAUSE]</a:t>
            </a:r>
          </a:p>
          <a:p>
            <a:pPr>
              <a:lnSpc>
                <a:spcPct val="107000"/>
              </a:lnSpc>
              <a:spcAft>
                <a:spcPts val="800"/>
              </a:spcAft>
            </a:pPr>
            <a:endParaRPr lang="nb-NO" sz="1800" b="0" i="0" dirty="0">
              <a:solidFill>
                <a:srgbClr val="111111"/>
              </a:solidFill>
              <a:effectLst/>
              <a:highlight>
                <a:srgbClr val="F7F7F7"/>
              </a:highlight>
              <a:latin typeface="-apple-system"/>
            </a:endParaRPr>
          </a:p>
          <a:p>
            <a:pPr>
              <a:lnSpc>
                <a:spcPct val="107000"/>
              </a:lnSpc>
              <a:spcAft>
                <a:spcPts val="800"/>
              </a:spcAft>
            </a:pPr>
            <a:r>
              <a:rPr lang="nb-NO" sz="1800" b="0" i="0" dirty="0">
                <a:solidFill>
                  <a:srgbClr val="111111"/>
                </a:solidFill>
                <a:effectLst/>
                <a:highlight>
                  <a:srgbClr val="F7F7F7"/>
                </a:highlight>
                <a:latin typeface="-apple-system"/>
              </a:rPr>
              <a:t>Men å lage en egen LLM fra bunn av er både dyrt og komplisert, så det er ofte bedre å bruke mindre modeller -  som </a:t>
            </a:r>
            <a:r>
              <a:rPr lang="nb-NO" sz="1800" b="0" i="1" dirty="0">
                <a:solidFill>
                  <a:srgbClr val="111111"/>
                </a:solidFill>
                <a:effectLst/>
                <a:highlight>
                  <a:srgbClr val="F7F7F7"/>
                </a:highlight>
                <a:latin typeface="-apple-system"/>
              </a:rPr>
              <a:t>kan</a:t>
            </a:r>
            <a:r>
              <a:rPr lang="nb-NO" sz="1800" b="0" i="0" dirty="0">
                <a:solidFill>
                  <a:srgbClr val="111111"/>
                </a:solidFill>
                <a:effectLst/>
                <a:highlight>
                  <a:srgbClr val="F7F7F7"/>
                </a:highlight>
                <a:latin typeface="-apple-system"/>
              </a:rPr>
              <a:t> gi like gode resultater på </a:t>
            </a:r>
            <a:r>
              <a:rPr lang="nb-NO" sz="1800" b="0" i="1" dirty="0">
                <a:solidFill>
                  <a:srgbClr val="111111"/>
                </a:solidFill>
                <a:effectLst/>
                <a:highlight>
                  <a:srgbClr val="F7F7F7"/>
                </a:highlight>
                <a:latin typeface="-apple-system"/>
              </a:rPr>
              <a:t>spesifikke</a:t>
            </a:r>
            <a:r>
              <a:rPr lang="nb-NO" sz="1800" b="0" i="0" dirty="0">
                <a:solidFill>
                  <a:srgbClr val="111111"/>
                </a:solidFill>
                <a:effectLst/>
                <a:highlight>
                  <a:srgbClr val="F7F7F7"/>
                </a:highlight>
                <a:latin typeface="-apple-system"/>
              </a:rPr>
              <a:t> områder.</a:t>
            </a:r>
          </a:p>
          <a:p>
            <a:pPr>
              <a:lnSpc>
                <a:spcPct val="107000"/>
              </a:lnSpc>
              <a:spcAft>
                <a:spcPts val="800"/>
              </a:spcAft>
            </a:pPr>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sz="1000" kern="100" dirty="0">
                <a:effectLst/>
                <a:latin typeface="Calibri" panose="020F0502020204030204" pitchFamily="34" charset="0"/>
                <a:ea typeface="Calibri" panose="020F0502020204030204" pitchFamily="34" charset="0"/>
                <a:cs typeface="Times New Roman" panose="02020603050405020304" pitchFamily="18" charset="0"/>
              </a:rPr>
              <a:t>Og her tror jeg det er lurt å stoppe opp litt og snakke om hva en LLM er og kan være.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000" kern="100" dirty="0">
                <a:effectLst/>
                <a:latin typeface="Calibri" panose="020F0502020204030204" pitchFamily="34" charset="0"/>
                <a:ea typeface="Calibri" panose="020F0502020204030204" pitchFamily="34" charset="0"/>
                <a:cs typeface="Times New Roman" panose="02020603050405020304" pitchFamily="18" charset="0"/>
              </a:rPr>
              <a:t>De fleste av dere er nok kjent med ChatGPT, som er en LLM. Den er trent på nesten all tekst som finnes på internett – derav ordet “Large”, fordi det er mye tekst. </a:t>
            </a:r>
            <a:r>
              <a:rPr lang="nb-NO" sz="1100" b="1" u="sng" kern="100" dirty="0">
                <a:solidFill>
                  <a:srgbClr val="C00000"/>
                </a:solidFill>
                <a:effectLst/>
                <a:highlight>
                  <a:srgbClr val="52E046"/>
                </a:highlight>
                <a:latin typeface="Calibri" panose="020F0502020204030204" pitchFamily="34" charset="0"/>
                <a:ea typeface="Calibri" panose="020F0502020204030204" pitchFamily="34" charset="0"/>
                <a:cs typeface="Times New Roman" panose="02020603050405020304" pitchFamily="18" charset="0"/>
              </a:rPr>
              <a:t>[KLIKK]</a:t>
            </a:r>
          </a:p>
          <a:p>
            <a:endParaRPr lang="nb-NO" dirty="0"/>
          </a:p>
        </p:txBody>
      </p:sp>
      <p:sp>
        <p:nvSpPr>
          <p:cNvPr id="4" name="Slide Number Placeholder 3"/>
          <p:cNvSpPr>
            <a:spLocks noGrp="1"/>
          </p:cNvSpPr>
          <p:nvPr>
            <p:ph type="sldNum" sz="quarter" idx="5"/>
          </p:nvPr>
        </p:nvSpPr>
        <p:spPr/>
        <p:txBody>
          <a:bodyPr/>
          <a:lstStyle/>
          <a:p>
            <a:fld id="{B534E8F2-9861-664F-825B-C614E6E26658}" type="slidenum">
              <a:rPr lang="en-US" smtClean="0"/>
              <a:t>6</a:t>
            </a:fld>
            <a:endParaRPr lang="en-US"/>
          </a:p>
        </p:txBody>
      </p:sp>
    </p:spTree>
    <p:extLst>
      <p:ext uri="{BB962C8B-B14F-4D97-AF65-F5344CB8AC3E}">
        <p14:creationId xmlns:p14="http://schemas.microsoft.com/office/powerpoint/2010/main" val="466944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[HVA ER EN LLM]</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Helt enkelt er oppgaven til en LLM å predikere det neste ordet i en setning. Hvordan gjør den det? </a:t>
            </a:r>
            <a:r>
              <a:rPr lang="nb-NO" sz="1200" b="1" u="sng" kern="100" dirty="0">
                <a:solidFill>
                  <a:srgbClr val="C00000"/>
                </a:solidFill>
                <a:effectLst/>
                <a:highlight>
                  <a:srgbClr val="52E046"/>
                </a:highlight>
                <a:latin typeface="Calibri" panose="020F0502020204030204" pitchFamily="34" charset="0"/>
                <a:ea typeface="Calibri" panose="020F0502020204030204" pitchFamily="34" charset="0"/>
                <a:cs typeface="Times New Roman" panose="02020603050405020304" pitchFamily="18" charset="0"/>
              </a:rPr>
              <a:t>[KLIKK]</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p:txBody>
      </p:sp>
      <p:sp>
        <p:nvSpPr>
          <p:cNvPr id="4" name="Slide Number Placeholder 3"/>
          <p:cNvSpPr>
            <a:spLocks noGrp="1"/>
          </p:cNvSpPr>
          <p:nvPr>
            <p:ph type="sldNum" sz="quarter" idx="5"/>
          </p:nvPr>
        </p:nvSpPr>
        <p:spPr/>
        <p:txBody>
          <a:bodyPr/>
          <a:lstStyle/>
          <a:p>
            <a:fld id="{B534E8F2-9861-664F-825B-C614E6E26658}" type="slidenum">
              <a:rPr lang="en-US" smtClean="0"/>
              <a:t>7</a:t>
            </a:fld>
            <a:endParaRPr lang="en-US"/>
          </a:p>
        </p:txBody>
      </p:sp>
    </p:spTree>
    <p:extLst>
      <p:ext uri="{BB962C8B-B14F-4D97-AF65-F5344CB8AC3E}">
        <p14:creationId xmlns:p14="http://schemas.microsoft.com/office/powerpoint/2010/main" val="3241733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[BATCHING]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Jo, den har lest alt fra internettet.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0" i="0" dirty="0">
                <a:solidFill>
                  <a:srgbClr val="111111"/>
                </a:solidFill>
                <a:effectLst/>
                <a:highlight>
                  <a:srgbClr val="F7F7F7"/>
                </a:highlight>
                <a:latin typeface="-apple-system"/>
              </a:rPr>
              <a:t>Når en basemodell trenes, deles teksten fra Internett opp i chunks med like mange ord – det kalles tokens, men tenk på det som ord, som blir prosessert i batches som inneholder like mange chunks. </a:t>
            </a:r>
            <a:r>
              <a:rPr lang="nb-NO" b="1" i="0" dirty="0">
                <a:solidFill>
                  <a:srgbClr val="111111"/>
                </a:solidFill>
                <a:effectLst/>
                <a:highlight>
                  <a:srgbClr val="F7F7F7"/>
                </a:highlight>
                <a:latin typeface="-apple-system"/>
              </a:rPr>
              <a:t>[PAUSE]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i="0" dirty="0">
              <a:solidFill>
                <a:srgbClr val="111111"/>
              </a:solidFill>
              <a:effectLst/>
              <a:highlight>
                <a:srgbClr val="F7F7F7"/>
              </a:highlight>
              <a:latin typeface="-apple-system"/>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b="0" i="0" dirty="0">
                <a:solidFill>
                  <a:srgbClr val="111111"/>
                </a:solidFill>
                <a:effectLst/>
                <a:highlight>
                  <a:srgbClr val="F7F7F7"/>
                </a:highlight>
                <a:latin typeface="-apple-system"/>
              </a:rPr>
              <a:t>Dette gjøres fordi de er implementert med tensorer, som brukes i dype nevrale nettverk.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b="0" i="0" dirty="0">
              <a:solidFill>
                <a:srgbClr val="111111"/>
              </a:solidFill>
              <a:effectLst/>
              <a:highlight>
                <a:srgbClr val="F7F7F7"/>
              </a:highlight>
              <a:latin typeface="-apple-system"/>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b="0" i="0" dirty="0">
                <a:solidFill>
                  <a:srgbClr val="111111"/>
                </a:solidFill>
                <a:effectLst/>
                <a:highlight>
                  <a:srgbClr val="F7F7F7"/>
                </a:highlight>
                <a:latin typeface="-apple-system"/>
              </a:rPr>
              <a:t>Både chunk-størrelsen og batchstørrelsen er vanligvis større enn fire, men her er det illustrert med 4x4 på grunn av plassmangel på skjermen. </a:t>
            </a: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[KLIKK]</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a:p>
            <a:endParaRPr lang="en-US" dirty="0"/>
          </a:p>
        </p:txBody>
      </p:sp>
      <p:sp>
        <p:nvSpPr>
          <p:cNvPr id="4" name="Slide Number Placeholder 3"/>
          <p:cNvSpPr>
            <a:spLocks noGrp="1"/>
          </p:cNvSpPr>
          <p:nvPr>
            <p:ph type="sldNum" sz="quarter" idx="5"/>
          </p:nvPr>
        </p:nvSpPr>
        <p:spPr/>
        <p:txBody>
          <a:bodyPr/>
          <a:lstStyle/>
          <a:p>
            <a:fld id="{B534E8F2-9861-664F-825B-C614E6E26658}" type="slidenum">
              <a:rPr lang="en-US" smtClean="0"/>
              <a:t>8</a:t>
            </a:fld>
            <a:endParaRPr lang="en-US"/>
          </a:p>
        </p:txBody>
      </p:sp>
    </p:spTree>
    <p:extLst>
      <p:ext uri="{BB962C8B-B14F-4D97-AF65-F5344CB8AC3E}">
        <p14:creationId xmlns:p14="http://schemas.microsoft.com/office/powerpoint/2010/main" val="2406573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nb-NO" sz="1200" b="1" kern="100" dirty="0">
                <a:effectLst/>
                <a:latin typeface="Calibri" panose="020F0502020204030204" pitchFamily="34" charset="0"/>
                <a:ea typeface="Calibri" panose="020F0502020204030204" pitchFamily="34" charset="0"/>
                <a:cs typeface="Times New Roman" panose="02020603050405020304" pitchFamily="18" charset="0"/>
              </a:rPr>
              <a:t>[BACK PROPAGATION]</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Og så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maskerer</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den det neste ordet i setningen for å prøve å predikere nettopp dette ordet.</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Hvis modellen gjetter riktig, oppdaterer den vektene sine i treningen for å styrke denne forbindelsen. </a:t>
            </a: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Dette skjer ved hjelp av en prosess som kalles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Backpropagation</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Og hvis modellen gjetter feil, justerer den vektene sine for å forbedre fremtidige gjetninger. </a:t>
            </a:r>
          </a:p>
          <a:p>
            <a:pPr>
              <a:lnSpc>
                <a:spcPct val="107000"/>
              </a:lnSpc>
              <a:spcAft>
                <a:spcPts val="800"/>
              </a:spcAft>
            </a:pPr>
            <a:endParaRPr lang="nb-NO"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Og modellen gjør dette mange ganger, med forskjellige setninger, og lærer seg </a:t>
            </a:r>
            <a:r>
              <a:rPr lang="nb-NO" sz="1200" i="1" kern="100" dirty="0">
                <a:effectLst/>
                <a:latin typeface="Calibri" panose="020F0502020204030204" pitchFamily="34" charset="0"/>
                <a:ea typeface="Calibri" panose="020F0502020204030204" pitchFamily="34" charset="0"/>
                <a:cs typeface="Times New Roman" panose="02020603050405020304" pitchFamily="18" charset="0"/>
              </a:rPr>
              <a:t>gradvis</a:t>
            </a:r>
            <a:r>
              <a:rPr lang="nb-NO" sz="1200" kern="100" dirty="0">
                <a:effectLst/>
                <a:latin typeface="Calibri" panose="020F0502020204030204" pitchFamily="34" charset="0"/>
                <a:ea typeface="Calibri" panose="020F0502020204030204" pitchFamily="34" charset="0"/>
                <a:cs typeface="Times New Roman" panose="02020603050405020304" pitchFamily="18" charset="0"/>
              </a:rPr>
              <a:t> hvilke ord som sannsynligvis kommer etter hverandre. </a:t>
            </a:r>
            <a:r>
              <a:rPr lang="nb-NO" sz="1200" b="1" u="sng" kern="100" dirty="0">
                <a:effectLst/>
                <a:latin typeface="Calibri" panose="020F0502020204030204" pitchFamily="34" charset="0"/>
                <a:ea typeface="Calibri" panose="020F0502020204030204" pitchFamily="34" charset="0"/>
                <a:cs typeface="Times New Roman" panose="02020603050405020304" pitchFamily="18" charset="0"/>
              </a:rPr>
              <a:t>[KLIKK]</a:t>
            </a:r>
          </a:p>
          <a:p>
            <a:endParaRPr lang="nb-NO" dirty="0"/>
          </a:p>
          <a:p>
            <a:endParaRPr lang="en-US" dirty="0"/>
          </a:p>
        </p:txBody>
      </p:sp>
      <p:sp>
        <p:nvSpPr>
          <p:cNvPr id="4" name="Slide Number Placeholder 3"/>
          <p:cNvSpPr>
            <a:spLocks noGrp="1"/>
          </p:cNvSpPr>
          <p:nvPr>
            <p:ph type="sldNum" sz="quarter" idx="5"/>
          </p:nvPr>
        </p:nvSpPr>
        <p:spPr/>
        <p:txBody>
          <a:bodyPr/>
          <a:lstStyle/>
          <a:p>
            <a:fld id="{B534E8F2-9861-664F-825B-C614E6E26658}" type="slidenum">
              <a:rPr lang="en-US" smtClean="0"/>
              <a:t>9</a:t>
            </a:fld>
            <a:endParaRPr lang="en-US"/>
          </a:p>
        </p:txBody>
      </p:sp>
    </p:spTree>
    <p:extLst>
      <p:ext uri="{BB962C8B-B14F-4D97-AF65-F5344CB8AC3E}">
        <p14:creationId xmlns:p14="http://schemas.microsoft.com/office/powerpoint/2010/main" val="4026052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65918-6423-7AC5-21E2-B94958D88D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b-NO"/>
          </a:p>
        </p:txBody>
      </p:sp>
      <p:sp>
        <p:nvSpPr>
          <p:cNvPr id="3" name="Subtitle 2">
            <a:extLst>
              <a:ext uri="{FF2B5EF4-FFF2-40B4-BE49-F238E27FC236}">
                <a16:creationId xmlns:a16="http://schemas.microsoft.com/office/drawing/2014/main" id="{BE4F1D82-CD62-0791-8EF1-2BCE1EA044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4" name="Date Placeholder 3">
            <a:extLst>
              <a:ext uri="{FF2B5EF4-FFF2-40B4-BE49-F238E27FC236}">
                <a16:creationId xmlns:a16="http://schemas.microsoft.com/office/drawing/2014/main" id="{BF7695FA-292F-FE92-95E8-7007FE4F6CCC}"/>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5" name="Footer Placeholder 4">
            <a:extLst>
              <a:ext uri="{FF2B5EF4-FFF2-40B4-BE49-F238E27FC236}">
                <a16:creationId xmlns:a16="http://schemas.microsoft.com/office/drawing/2014/main" id="{122EF205-4299-D486-D013-B03DCF072482}"/>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F24DCA19-CC12-1E32-1C64-E15C35DE94C3}"/>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1210481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F89D5-7D0E-BF57-96E5-F6BDCC641940}"/>
              </a:ext>
            </a:extLst>
          </p:cNvPr>
          <p:cNvSpPr>
            <a:spLocks noGrp="1"/>
          </p:cNvSpPr>
          <p:nvPr>
            <p:ph type="title"/>
          </p:nvPr>
        </p:nvSpPr>
        <p:spPr/>
        <p:txBody>
          <a:bodyPr/>
          <a:lstStyle/>
          <a:p>
            <a:r>
              <a:rPr lang="en-US"/>
              <a:t>Click to edit Master title style</a:t>
            </a:r>
            <a:endParaRPr lang="nb-NO"/>
          </a:p>
        </p:txBody>
      </p:sp>
      <p:sp>
        <p:nvSpPr>
          <p:cNvPr id="3" name="Vertical Text Placeholder 2">
            <a:extLst>
              <a:ext uri="{FF2B5EF4-FFF2-40B4-BE49-F238E27FC236}">
                <a16:creationId xmlns:a16="http://schemas.microsoft.com/office/drawing/2014/main" id="{E7F3E1FC-839A-7FFA-270A-B45418F733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36E24D73-56CB-9250-064A-F7CB8AB93C03}"/>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5" name="Footer Placeholder 4">
            <a:extLst>
              <a:ext uri="{FF2B5EF4-FFF2-40B4-BE49-F238E27FC236}">
                <a16:creationId xmlns:a16="http://schemas.microsoft.com/office/drawing/2014/main" id="{69192C6E-3F08-7359-DEF6-58237753B9FC}"/>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2985A486-6072-EF92-D61A-838E1C41BEAD}"/>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38369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1E69F7-1AA0-9EDF-464E-262C9E62EF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b-NO"/>
          </a:p>
        </p:txBody>
      </p:sp>
      <p:sp>
        <p:nvSpPr>
          <p:cNvPr id="3" name="Vertical Text Placeholder 2">
            <a:extLst>
              <a:ext uri="{FF2B5EF4-FFF2-40B4-BE49-F238E27FC236}">
                <a16:creationId xmlns:a16="http://schemas.microsoft.com/office/drawing/2014/main" id="{454EA4A5-A9A0-EDDA-08F8-AC5574CB60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662F0603-A257-5A2C-3545-4D48FCC5B9B1}"/>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5" name="Footer Placeholder 4">
            <a:extLst>
              <a:ext uri="{FF2B5EF4-FFF2-40B4-BE49-F238E27FC236}">
                <a16:creationId xmlns:a16="http://schemas.microsoft.com/office/drawing/2014/main" id="{481A11D1-42B0-429E-2352-ABFB2016F5B6}"/>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166D4BDB-DA6F-A0EE-8CDB-AF6366B76208}"/>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2097423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1 - Cover (Stor tekst bilde)">
    <p:bg>
      <p:bgPr>
        <a:solidFill>
          <a:schemeClr val="tx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F13A6C75-3F6F-4845-AC8E-E8D5F27627B9}"/>
              </a:ext>
            </a:extLst>
          </p:cNvPr>
          <p:cNvSpPr>
            <a:spLocks noGrp="1"/>
          </p:cNvSpPr>
          <p:nvPr>
            <p:ph type="pic" sz="quarter" idx="13"/>
          </p:nvPr>
        </p:nvSpPr>
        <p:spPr>
          <a:xfrm>
            <a:off x="0" y="0"/>
            <a:ext cx="12192000" cy="6858000"/>
          </a:xfrm>
          <a:prstGeom prst="rect">
            <a:avLst/>
          </a:prstGeom>
          <a:noFill/>
        </p:spPr>
        <p:txBody>
          <a:bodyPr/>
          <a:lstStyle>
            <a:lvl1pPr>
              <a:defRPr>
                <a:solidFill>
                  <a:schemeClr val="bg1"/>
                </a:solidFill>
              </a:defRPr>
            </a:lvl1pPr>
          </a:lstStyle>
          <a:p>
            <a:r>
              <a:rPr lang="en-US"/>
              <a:t>Click icon to add picture</a:t>
            </a:r>
            <a:endParaRPr lang="nb-NO" dirty="0"/>
          </a:p>
        </p:txBody>
      </p:sp>
      <p:sp>
        <p:nvSpPr>
          <p:cNvPr id="8" name="Plassholder for tekst 4">
            <a:extLst>
              <a:ext uri="{FF2B5EF4-FFF2-40B4-BE49-F238E27FC236}">
                <a16:creationId xmlns:a16="http://schemas.microsoft.com/office/drawing/2014/main" id="{62D0C2E5-463A-231B-F74F-B39F0DAD17B3}"/>
              </a:ext>
            </a:extLst>
          </p:cNvPr>
          <p:cNvSpPr>
            <a:spLocks noGrp="1"/>
          </p:cNvSpPr>
          <p:nvPr>
            <p:ph type="body" sz="quarter" idx="20"/>
          </p:nvPr>
        </p:nvSpPr>
        <p:spPr>
          <a:xfrm>
            <a:off x="426209" y="6274365"/>
            <a:ext cx="2708877" cy="203133"/>
          </a:xfrm>
          <a:prstGeom prst="rect">
            <a:avLst/>
          </a:prstGeom>
        </p:spPr>
        <p:txBody>
          <a:bodyPr anchor="b" anchorCtr="0"/>
          <a:lstStyle>
            <a:lvl1pPr marL="0" indent="0">
              <a:lnSpc>
                <a:spcPct val="120000"/>
              </a:lnSpc>
              <a:spcAft>
                <a:spcPts val="0"/>
              </a:spcAft>
              <a:buNone/>
              <a:defRPr sz="1100">
                <a:solidFill>
                  <a:schemeClr val="bg1"/>
                </a:solidFill>
              </a:defRPr>
            </a:lvl1pPr>
            <a:lvl2pPr marL="216000" indent="0">
              <a:buNone/>
              <a:defRPr/>
            </a:lvl2pPr>
            <a:lvl3pPr marL="432000" indent="0">
              <a:buNone/>
              <a:defRPr/>
            </a:lvl3pPr>
            <a:lvl4pPr marL="648000" indent="0">
              <a:buNone/>
              <a:defRPr/>
            </a:lvl4pPr>
            <a:lvl5pPr marL="864000" indent="0">
              <a:buNone/>
              <a:defRPr/>
            </a:lvl5pPr>
          </a:lstStyle>
          <a:p>
            <a:pPr lvl="0"/>
            <a:r>
              <a:rPr lang="en-US"/>
              <a:t>Click to edit Master text styles</a:t>
            </a:r>
          </a:p>
        </p:txBody>
      </p:sp>
      <p:sp>
        <p:nvSpPr>
          <p:cNvPr id="11" name="fremtind">
            <a:extLst>
              <a:ext uri="{FF2B5EF4-FFF2-40B4-BE49-F238E27FC236}">
                <a16:creationId xmlns:a16="http://schemas.microsoft.com/office/drawing/2014/main" id="{678CB3E3-94BC-41A0-0A8C-91F5FA7C7D24}"/>
              </a:ext>
            </a:extLst>
          </p:cNvPr>
          <p:cNvSpPr>
            <a:spLocks noGrp="1"/>
          </p:cNvSpPr>
          <p:nvPr>
            <p:ph type="body" sz="quarter" idx="21" hasCustomPrompt="1"/>
          </p:nvPr>
        </p:nvSpPr>
        <p:spPr>
          <a:xfrm>
            <a:off x="5219701" y="6281036"/>
            <a:ext cx="920777" cy="172800"/>
          </a:xfrm>
          <a:prstGeom prst="rect">
            <a:avLst/>
          </a:prstGeom>
          <a:blipFill dpi="0"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a:blipFill>
        </p:spPr>
        <p:txBody>
          <a:bodyPr anchor="b" anchorCtr="0"/>
          <a:lstStyle>
            <a:lvl1pPr marL="0" indent="0">
              <a:lnSpc>
                <a:spcPct val="120000"/>
              </a:lnSpc>
              <a:spcAft>
                <a:spcPts val="0"/>
              </a:spcAft>
              <a:buNone/>
              <a:defRPr sz="100">
                <a:solidFill>
                  <a:schemeClr val="bg1"/>
                </a:solidFill>
              </a:defRPr>
            </a:lvl1pPr>
            <a:lvl2pPr marL="216000" indent="0">
              <a:buNone/>
              <a:defRPr/>
            </a:lvl2pPr>
            <a:lvl3pPr marL="432000" indent="0">
              <a:buNone/>
              <a:defRPr/>
            </a:lvl3pPr>
            <a:lvl4pPr marL="648000" indent="0">
              <a:buNone/>
              <a:defRPr/>
            </a:lvl4pPr>
            <a:lvl5pPr marL="864000" indent="0">
              <a:buNone/>
              <a:defRPr/>
            </a:lvl5pPr>
          </a:lstStyle>
          <a:p>
            <a:pPr lvl="0"/>
            <a:r>
              <a:rPr lang="nb-NO" dirty="0"/>
              <a:t>      </a:t>
            </a:r>
          </a:p>
        </p:txBody>
      </p:sp>
      <p:sp>
        <p:nvSpPr>
          <p:cNvPr id="12" name="logo">
            <a:extLst>
              <a:ext uri="{FF2B5EF4-FFF2-40B4-BE49-F238E27FC236}">
                <a16:creationId xmlns:a16="http://schemas.microsoft.com/office/drawing/2014/main" id="{1288B648-9160-A789-0302-767BBDFBCE05}"/>
              </a:ext>
            </a:extLst>
          </p:cNvPr>
          <p:cNvSpPr>
            <a:spLocks noGrp="1"/>
          </p:cNvSpPr>
          <p:nvPr>
            <p:ph type="body" sz="quarter" idx="22" hasCustomPrompt="1"/>
          </p:nvPr>
        </p:nvSpPr>
        <p:spPr>
          <a:xfrm>
            <a:off x="11470030" y="6281036"/>
            <a:ext cx="318494" cy="172800"/>
          </a:xfrm>
          <a:prstGeom prst="rect">
            <a:avLst/>
          </a:prstGeom>
          <a:blipFill dpi="0"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txBody>
          <a:bodyPr anchor="b" anchorCtr="0"/>
          <a:lstStyle>
            <a:lvl1pPr marL="0" indent="0">
              <a:lnSpc>
                <a:spcPct val="120000"/>
              </a:lnSpc>
              <a:spcAft>
                <a:spcPts val="0"/>
              </a:spcAft>
              <a:buNone/>
              <a:defRPr sz="100">
                <a:solidFill>
                  <a:schemeClr val="bg1"/>
                </a:solidFill>
              </a:defRPr>
            </a:lvl1pPr>
            <a:lvl2pPr marL="216000" indent="0">
              <a:buNone/>
              <a:defRPr/>
            </a:lvl2pPr>
            <a:lvl3pPr marL="432000" indent="0">
              <a:buNone/>
              <a:defRPr/>
            </a:lvl3pPr>
            <a:lvl4pPr marL="648000" indent="0">
              <a:buNone/>
              <a:defRPr/>
            </a:lvl4pPr>
            <a:lvl5pPr marL="864000" indent="0">
              <a:buNone/>
              <a:defRPr/>
            </a:lvl5pPr>
          </a:lstStyle>
          <a:p>
            <a:pPr lvl="0"/>
            <a:r>
              <a:rPr lang="nb-NO" dirty="0"/>
              <a:t>      </a:t>
            </a:r>
          </a:p>
        </p:txBody>
      </p:sp>
      <p:sp>
        <p:nvSpPr>
          <p:cNvPr id="14" name="Tittel 1">
            <a:extLst>
              <a:ext uri="{FF2B5EF4-FFF2-40B4-BE49-F238E27FC236}">
                <a16:creationId xmlns:a16="http://schemas.microsoft.com/office/drawing/2014/main" id="{17BCFC88-8A66-3CF8-56D0-6820C43FA2D6}"/>
              </a:ext>
            </a:extLst>
          </p:cNvPr>
          <p:cNvSpPr>
            <a:spLocks noGrp="1"/>
          </p:cNvSpPr>
          <p:nvPr>
            <p:ph type="title"/>
          </p:nvPr>
        </p:nvSpPr>
        <p:spPr>
          <a:xfrm>
            <a:off x="401915" y="1799983"/>
            <a:ext cx="9467233" cy="861774"/>
          </a:xfrm>
          <a:prstGeom prst="rect">
            <a:avLst/>
          </a:prstGeom>
        </p:spPr>
        <p:txBody>
          <a:bodyPr wrap="square" anchor="t" anchorCtr="0">
            <a:noAutofit/>
          </a:bodyPr>
          <a:lstStyle>
            <a:lvl1pPr>
              <a:lnSpc>
                <a:spcPct val="100000"/>
              </a:lnSpc>
              <a:defRPr sz="5600">
                <a:solidFill>
                  <a:schemeClr val="bg1"/>
                </a:solidFill>
              </a:defRPr>
            </a:lvl1pPr>
          </a:lstStyle>
          <a:p>
            <a:r>
              <a:rPr lang="en-US"/>
              <a:t>Click to edit Master title style</a:t>
            </a:r>
            <a:endParaRPr lang="nb-NO" dirty="0"/>
          </a:p>
        </p:txBody>
      </p:sp>
    </p:spTree>
    <p:extLst>
      <p:ext uri="{BB962C8B-B14F-4D97-AF65-F5344CB8AC3E}">
        <p14:creationId xmlns:p14="http://schemas.microsoft.com/office/powerpoint/2010/main" val="387669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3 - Skilleside, granitt">
    <p:bg>
      <p:bgPr>
        <a:solidFill>
          <a:schemeClr val="tx1"/>
        </a:solidFill>
        <a:effectLst/>
      </p:bgPr>
    </p:bg>
    <p:spTree>
      <p:nvGrpSpPr>
        <p:cNvPr id="1" name=""/>
        <p:cNvGrpSpPr/>
        <p:nvPr/>
      </p:nvGrpSpPr>
      <p:grpSpPr>
        <a:xfrm>
          <a:off x="0" y="0"/>
          <a:ext cx="0" cy="0"/>
          <a:chOff x="0" y="0"/>
          <a:chExt cx="0" cy="0"/>
        </a:xfrm>
      </p:grpSpPr>
      <p:pic>
        <p:nvPicPr>
          <p:cNvPr id="7" name="Bilde 4">
            <a:extLst>
              <a:ext uri="{FF2B5EF4-FFF2-40B4-BE49-F238E27FC236}">
                <a16:creationId xmlns:a16="http://schemas.microsoft.com/office/drawing/2014/main" id="{DE8FFA05-CAF8-FD40-E5D8-B0D87015FD25}"/>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182147" y="405625"/>
            <a:ext cx="613853" cy="115200"/>
          </a:xfrm>
          <a:prstGeom prst="rect">
            <a:avLst/>
          </a:prstGeom>
        </p:spPr>
      </p:pic>
      <p:sp>
        <p:nvSpPr>
          <p:cNvPr id="8" name="Date Placeholder 7">
            <a:extLst>
              <a:ext uri="{FF2B5EF4-FFF2-40B4-BE49-F238E27FC236}">
                <a16:creationId xmlns:a16="http://schemas.microsoft.com/office/drawing/2014/main" id="{B2225D05-0E69-896E-621E-59517A3C80D4}"/>
              </a:ext>
            </a:extLst>
          </p:cNvPr>
          <p:cNvSpPr>
            <a:spLocks noGrp="1"/>
          </p:cNvSpPr>
          <p:nvPr>
            <p:ph type="dt" sz="half" idx="10"/>
          </p:nvPr>
        </p:nvSpPr>
        <p:spPr/>
        <p:txBody>
          <a:bodyPr/>
          <a:lstStyle>
            <a:lvl1pPr>
              <a:defRPr>
                <a:solidFill>
                  <a:schemeClr val="bg1"/>
                </a:solidFill>
              </a:defRPr>
            </a:lvl1pPr>
          </a:lstStyle>
          <a:p>
            <a:fld id="{CE721574-04DD-0941-BA75-598945A1BACC}" type="datetime1">
              <a:rPr lang="nb-NO" smtClean="0"/>
              <a:pPr/>
              <a:t>11.09.2024</a:t>
            </a:fld>
            <a:endParaRPr lang="nb-NO" dirty="0"/>
          </a:p>
        </p:txBody>
      </p:sp>
      <p:sp>
        <p:nvSpPr>
          <p:cNvPr id="9" name="Footer Placeholder 8">
            <a:extLst>
              <a:ext uri="{FF2B5EF4-FFF2-40B4-BE49-F238E27FC236}">
                <a16:creationId xmlns:a16="http://schemas.microsoft.com/office/drawing/2014/main" id="{DFA132A1-E649-1DAE-8BF5-8C20B6F01533}"/>
              </a:ext>
            </a:extLst>
          </p:cNvPr>
          <p:cNvSpPr>
            <a:spLocks noGrp="1"/>
          </p:cNvSpPr>
          <p:nvPr>
            <p:ph type="ftr" sz="quarter" idx="11"/>
          </p:nvPr>
        </p:nvSpPr>
        <p:spPr/>
        <p:txBody>
          <a:bodyPr/>
          <a:lstStyle>
            <a:lvl1pPr>
              <a:defRPr>
                <a:solidFill>
                  <a:schemeClr val="bg1"/>
                </a:solidFill>
              </a:defRPr>
            </a:lvl1pPr>
          </a:lstStyle>
          <a:p>
            <a:endParaRPr lang="nb-NO" dirty="0"/>
          </a:p>
        </p:txBody>
      </p:sp>
      <p:sp>
        <p:nvSpPr>
          <p:cNvPr id="10" name="Slide Number Placeholder 9">
            <a:extLst>
              <a:ext uri="{FF2B5EF4-FFF2-40B4-BE49-F238E27FC236}">
                <a16:creationId xmlns:a16="http://schemas.microsoft.com/office/drawing/2014/main" id="{DB2E0F02-540C-A093-4A02-D10BA53A4953}"/>
              </a:ext>
            </a:extLst>
          </p:cNvPr>
          <p:cNvSpPr>
            <a:spLocks noGrp="1"/>
          </p:cNvSpPr>
          <p:nvPr>
            <p:ph type="sldNum" sz="quarter" idx="12"/>
          </p:nvPr>
        </p:nvSpPr>
        <p:spPr/>
        <p:txBody>
          <a:bodyPr/>
          <a:lstStyle>
            <a:lvl1pPr>
              <a:defRPr>
                <a:solidFill>
                  <a:schemeClr val="bg1"/>
                </a:solidFill>
              </a:defRPr>
            </a:lvl1pPr>
          </a:lstStyle>
          <a:p>
            <a:fld id="{D0817D0C-C92F-E646-945C-1B82B1FE6B7B}" type="slidenum">
              <a:rPr lang="nb-NO" smtClean="0"/>
              <a:pPr/>
              <a:t>‹#›</a:t>
            </a:fld>
            <a:endParaRPr lang="nb-NO" dirty="0"/>
          </a:p>
        </p:txBody>
      </p:sp>
      <p:sp>
        <p:nvSpPr>
          <p:cNvPr id="2" name="Tittel 1">
            <a:extLst>
              <a:ext uri="{FF2B5EF4-FFF2-40B4-BE49-F238E27FC236}">
                <a16:creationId xmlns:a16="http://schemas.microsoft.com/office/drawing/2014/main" id="{89ECE6E0-D7C3-4D1C-6130-6C0D3D0853FC}"/>
              </a:ext>
            </a:extLst>
          </p:cNvPr>
          <p:cNvSpPr>
            <a:spLocks noGrp="1"/>
          </p:cNvSpPr>
          <p:nvPr>
            <p:ph type="title"/>
          </p:nvPr>
        </p:nvSpPr>
        <p:spPr>
          <a:xfrm>
            <a:off x="401915" y="1799983"/>
            <a:ext cx="11392524" cy="744819"/>
          </a:xfrm>
        </p:spPr>
        <p:txBody>
          <a:bodyPr anchor="t"/>
          <a:lstStyle>
            <a:lvl1pPr>
              <a:defRPr sz="4800">
                <a:solidFill>
                  <a:schemeClr val="bg1"/>
                </a:solidFill>
              </a:defRPr>
            </a:lvl1pPr>
          </a:lstStyle>
          <a:p>
            <a:r>
              <a:rPr lang="en-US"/>
              <a:t>Click to edit Master title style</a:t>
            </a:r>
            <a:endParaRPr lang="nb-NO" dirty="0"/>
          </a:p>
        </p:txBody>
      </p:sp>
    </p:spTree>
    <p:extLst>
      <p:ext uri="{BB962C8B-B14F-4D97-AF65-F5344CB8AC3E}">
        <p14:creationId xmlns:p14="http://schemas.microsoft.com/office/powerpoint/2010/main" val="1552303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3 - Infografikk, granitt">
    <p:bg>
      <p:bgPr>
        <a:solidFill>
          <a:schemeClr val="tx1"/>
        </a:solidFill>
        <a:effectLst/>
      </p:bgPr>
    </p:bg>
    <p:spTree>
      <p:nvGrpSpPr>
        <p:cNvPr id="1" name=""/>
        <p:cNvGrpSpPr/>
        <p:nvPr/>
      </p:nvGrpSpPr>
      <p:grpSpPr>
        <a:xfrm>
          <a:off x="0" y="0"/>
          <a:ext cx="0" cy="0"/>
          <a:chOff x="0" y="0"/>
          <a:chExt cx="0" cy="0"/>
        </a:xfrm>
      </p:grpSpPr>
      <p:pic>
        <p:nvPicPr>
          <p:cNvPr id="7" name="Bilde 4">
            <a:extLst>
              <a:ext uri="{FF2B5EF4-FFF2-40B4-BE49-F238E27FC236}">
                <a16:creationId xmlns:a16="http://schemas.microsoft.com/office/drawing/2014/main" id="{DE8FFA05-CAF8-FD40-E5D8-B0D87015FD25}"/>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182147" y="405625"/>
            <a:ext cx="613853" cy="115200"/>
          </a:xfrm>
          <a:prstGeom prst="rect">
            <a:avLst/>
          </a:prstGeom>
        </p:spPr>
      </p:pic>
      <p:sp>
        <p:nvSpPr>
          <p:cNvPr id="8" name="Date Placeholder 7">
            <a:extLst>
              <a:ext uri="{FF2B5EF4-FFF2-40B4-BE49-F238E27FC236}">
                <a16:creationId xmlns:a16="http://schemas.microsoft.com/office/drawing/2014/main" id="{B2225D05-0E69-896E-621E-59517A3C80D4}"/>
              </a:ext>
            </a:extLst>
          </p:cNvPr>
          <p:cNvSpPr>
            <a:spLocks noGrp="1"/>
          </p:cNvSpPr>
          <p:nvPr>
            <p:ph type="dt" sz="half" idx="10"/>
          </p:nvPr>
        </p:nvSpPr>
        <p:spPr/>
        <p:txBody>
          <a:bodyPr/>
          <a:lstStyle>
            <a:lvl1pPr>
              <a:defRPr>
                <a:solidFill>
                  <a:schemeClr val="bg1"/>
                </a:solidFill>
              </a:defRPr>
            </a:lvl1pPr>
          </a:lstStyle>
          <a:p>
            <a:fld id="{CE721574-04DD-0941-BA75-598945A1BACC}" type="datetime1">
              <a:rPr lang="nb-NO" smtClean="0"/>
              <a:pPr/>
              <a:t>11.09.2024</a:t>
            </a:fld>
            <a:endParaRPr lang="nb-NO" dirty="0"/>
          </a:p>
        </p:txBody>
      </p:sp>
      <p:sp>
        <p:nvSpPr>
          <p:cNvPr id="9" name="Footer Placeholder 8">
            <a:extLst>
              <a:ext uri="{FF2B5EF4-FFF2-40B4-BE49-F238E27FC236}">
                <a16:creationId xmlns:a16="http://schemas.microsoft.com/office/drawing/2014/main" id="{DFA132A1-E649-1DAE-8BF5-8C20B6F01533}"/>
              </a:ext>
            </a:extLst>
          </p:cNvPr>
          <p:cNvSpPr>
            <a:spLocks noGrp="1"/>
          </p:cNvSpPr>
          <p:nvPr>
            <p:ph type="ftr" sz="quarter" idx="11"/>
          </p:nvPr>
        </p:nvSpPr>
        <p:spPr/>
        <p:txBody>
          <a:bodyPr/>
          <a:lstStyle>
            <a:lvl1pPr>
              <a:defRPr>
                <a:solidFill>
                  <a:schemeClr val="bg1"/>
                </a:solidFill>
              </a:defRPr>
            </a:lvl1pPr>
          </a:lstStyle>
          <a:p>
            <a:endParaRPr lang="nb-NO" dirty="0"/>
          </a:p>
        </p:txBody>
      </p:sp>
      <p:sp>
        <p:nvSpPr>
          <p:cNvPr id="10" name="Slide Number Placeholder 9">
            <a:extLst>
              <a:ext uri="{FF2B5EF4-FFF2-40B4-BE49-F238E27FC236}">
                <a16:creationId xmlns:a16="http://schemas.microsoft.com/office/drawing/2014/main" id="{DB2E0F02-540C-A093-4A02-D10BA53A4953}"/>
              </a:ext>
            </a:extLst>
          </p:cNvPr>
          <p:cNvSpPr>
            <a:spLocks noGrp="1"/>
          </p:cNvSpPr>
          <p:nvPr>
            <p:ph type="sldNum" sz="quarter" idx="12"/>
          </p:nvPr>
        </p:nvSpPr>
        <p:spPr/>
        <p:txBody>
          <a:bodyPr/>
          <a:lstStyle>
            <a:lvl1pPr>
              <a:defRPr>
                <a:solidFill>
                  <a:schemeClr val="bg1"/>
                </a:solidFill>
              </a:defRPr>
            </a:lvl1pPr>
          </a:lstStyle>
          <a:p>
            <a:fld id="{D0817D0C-C92F-E646-945C-1B82B1FE6B7B}" type="slidenum">
              <a:rPr lang="nb-NO" smtClean="0"/>
              <a:pPr/>
              <a:t>‹#›</a:t>
            </a:fld>
            <a:endParaRPr lang="nb-NO" dirty="0"/>
          </a:p>
        </p:txBody>
      </p:sp>
      <p:sp>
        <p:nvSpPr>
          <p:cNvPr id="3" name="Tittel 1">
            <a:extLst>
              <a:ext uri="{FF2B5EF4-FFF2-40B4-BE49-F238E27FC236}">
                <a16:creationId xmlns:a16="http://schemas.microsoft.com/office/drawing/2014/main" id="{10476229-79D7-324B-F380-210FA1BFEB8E}"/>
              </a:ext>
            </a:extLst>
          </p:cNvPr>
          <p:cNvSpPr>
            <a:spLocks noGrp="1"/>
          </p:cNvSpPr>
          <p:nvPr>
            <p:ph type="title"/>
          </p:nvPr>
        </p:nvSpPr>
        <p:spPr>
          <a:xfrm>
            <a:off x="396000" y="925200"/>
            <a:ext cx="11392524" cy="372410"/>
          </a:xfrm>
        </p:spPr>
        <p:txBody>
          <a:bodyPr/>
          <a:lstStyle>
            <a:lvl1pPr>
              <a:defRPr>
                <a:solidFill>
                  <a:schemeClr val="bg1"/>
                </a:solidFill>
              </a:defRPr>
            </a:lvl1pPr>
          </a:lstStyle>
          <a:p>
            <a:r>
              <a:rPr lang="en-US"/>
              <a:t>Click to edit Master title style</a:t>
            </a:r>
            <a:endParaRPr lang="nb-NO" dirty="0"/>
          </a:p>
        </p:txBody>
      </p:sp>
      <p:cxnSp>
        <p:nvCxnSpPr>
          <p:cNvPr id="4" name="Rett linje 5">
            <a:extLst>
              <a:ext uri="{FF2B5EF4-FFF2-40B4-BE49-F238E27FC236}">
                <a16:creationId xmlns:a16="http://schemas.microsoft.com/office/drawing/2014/main" id="{8457B764-0770-5BF0-8A28-61BFF6DC3E83}"/>
              </a:ext>
            </a:extLst>
          </p:cNvPr>
          <p:cNvCxnSpPr>
            <a:cxnSpLocks/>
          </p:cNvCxnSpPr>
          <p:nvPr userDrawn="1"/>
        </p:nvCxnSpPr>
        <p:spPr>
          <a:xfrm>
            <a:off x="396000" y="1800000"/>
            <a:ext cx="11392524"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3664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4 - Infografikk blank, granitt">
    <p:bg>
      <p:bgPr>
        <a:solidFill>
          <a:schemeClr val="tx1"/>
        </a:solidFill>
        <a:effectLst/>
      </p:bgPr>
    </p:bg>
    <p:spTree>
      <p:nvGrpSpPr>
        <p:cNvPr id="1" name=""/>
        <p:cNvGrpSpPr/>
        <p:nvPr/>
      </p:nvGrpSpPr>
      <p:grpSpPr>
        <a:xfrm>
          <a:off x="0" y="0"/>
          <a:ext cx="0" cy="0"/>
          <a:chOff x="0" y="0"/>
          <a:chExt cx="0" cy="0"/>
        </a:xfrm>
      </p:grpSpPr>
      <p:pic>
        <p:nvPicPr>
          <p:cNvPr id="7" name="Bilde 4">
            <a:extLst>
              <a:ext uri="{FF2B5EF4-FFF2-40B4-BE49-F238E27FC236}">
                <a16:creationId xmlns:a16="http://schemas.microsoft.com/office/drawing/2014/main" id="{DE8FFA05-CAF8-FD40-E5D8-B0D87015FD25}"/>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182147" y="405625"/>
            <a:ext cx="613853" cy="115200"/>
          </a:xfrm>
          <a:prstGeom prst="rect">
            <a:avLst/>
          </a:prstGeom>
        </p:spPr>
      </p:pic>
    </p:spTree>
    <p:extLst>
      <p:ext uri="{BB962C8B-B14F-4D97-AF65-F5344CB8AC3E}">
        <p14:creationId xmlns:p14="http://schemas.microsoft.com/office/powerpoint/2010/main" val="141271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8.1 - Cover bak, granitt">
    <p:bg>
      <p:bgPr>
        <a:solidFill>
          <a:schemeClr val="tx1"/>
        </a:solidFill>
        <a:effectLst/>
      </p:bgPr>
    </p:bg>
    <p:spTree>
      <p:nvGrpSpPr>
        <p:cNvPr id="1" name=""/>
        <p:cNvGrpSpPr/>
        <p:nvPr/>
      </p:nvGrpSpPr>
      <p:grpSpPr>
        <a:xfrm>
          <a:off x="0" y="0"/>
          <a:ext cx="0" cy="0"/>
          <a:chOff x="0" y="0"/>
          <a:chExt cx="0" cy="0"/>
        </a:xfrm>
      </p:grpSpPr>
      <p:pic>
        <p:nvPicPr>
          <p:cNvPr id="3" name="Grafikk 5">
            <a:extLst>
              <a:ext uri="{FF2B5EF4-FFF2-40B4-BE49-F238E27FC236}">
                <a16:creationId xmlns:a16="http://schemas.microsoft.com/office/drawing/2014/main" id="{0ABCE5F6-6409-1E31-29CA-E78982DB652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764235" y="3267000"/>
            <a:ext cx="663529" cy="360000"/>
          </a:xfrm>
          <a:prstGeom prst="rect">
            <a:avLst/>
          </a:prstGeom>
        </p:spPr>
      </p:pic>
      <p:sp>
        <p:nvSpPr>
          <p:cNvPr id="5" name="Plassholder for tekst 4">
            <a:extLst>
              <a:ext uri="{FF2B5EF4-FFF2-40B4-BE49-F238E27FC236}">
                <a16:creationId xmlns:a16="http://schemas.microsoft.com/office/drawing/2014/main" id="{0BE84263-4E15-3215-5939-CDFDE6710C71}"/>
              </a:ext>
            </a:extLst>
          </p:cNvPr>
          <p:cNvSpPr>
            <a:spLocks noGrp="1"/>
          </p:cNvSpPr>
          <p:nvPr>
            <p:ph type="body" sz="quarter" idx="20"/>
          </p:nvPr>
        </p:nvSpPr>
        <p:spPr>
          <a:xfrm>
            <a:off x="426209" y="6274365"/>
            <a:ext cx="2708877" cy="203133"/>
          </a:xfrm>
        </p:spPr>
        <p:txBody>
          <a:bodyPr anchor="b" anchorCtr="0"/>
          <a:lstStyle>
            <a:lvl1pPr marL="0" indent="0">
              <a:lnSpc>
                <a:spcPct val="120000"/>
              </a:lnSpc>
              <a:spcAft>
                <a:spcPts val="0"/>
              </a:spcAft>
              <a:buNone/>
              <a:defRPr sz="1100">
                <a:solidFill>
                  <a:schemeClr val="bg1"/>
                </a:solidFill>
              </a:defRPr>
            </a:lvl1pPr>
            <a:lvl2pPr marL="216000" indent="0">
              <a:buNone/>
              <a:defRPr/>
            </a:lvl2pPr>
            <a:lvl3pPr marL="432000" indent="0">
              <a:buNone/>
              <a:defRPr/>
            </a:lvl3pPr>
            <a:lvl4pPr marL="648000" indent="0">
              <a:buNone/>
              <a:defRPr/>
            </a:lvl4pPr>
            <a:lvl5pPr marL="864000" indent="0">
              <a:buNone/>
              <a:defRPr/>
            </a:lvl5pPr>
          </a:lstStyle>
          <a:p>
            <a:pPr lvl="0"/>
            <a:r>
              <a:rPr lang="en-US"/>
              <a:t>Click to edit Master text styles</a:t>
            </a:r>
          </a:p>
        </p:txBody>
      </p:sp>
    </p:spTree>
    <p:extLst>
      <p:ext uri="{BB962C8B-B14F-4D97-AF65-F5344CB8AC3E}">
        <p14:creationId xmlns:p14="http://schemas.microsoft.com/office/powerpoint/2010/main" val="174145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E4EBC-4B07-D60E-24C3-A33C20637FB2}"/>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82AF9D0E-5D93-7BF4-7059-822248B057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852A22DC-1DEE-05E7-8F46-0E09D35BA830}"/>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5" name="Footer Placeholder 4">
            <a:extLst>
              <a:ext uri="{FF2B5EF4-FFF2-40B4-BE49-F238E27FC236}">
                <a16:creationId xmlns:a16="http://schemas.microsoft.com/office/drawing/2014/main" id="{BADDCA34-CE75-F7FF-FA52-951B8511106F}"/>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83E39CF6-65C2-E689-0F5E-F3119474B3EC}"/>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40819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DD409-60ED-3697-0476-C8F4171582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b-NO"/>
          </a:p>
        </p:txBody>
      </p:sp>
      <p:sp>
        <p:nvSpPr>
          <p:cNvPr id="3" name="Text Placeholder 2">
            <a:extLst>
              <a:ext uri="{FF2B5EF4-FFF2-40B4-BE49-F238E27FC236}">
                <a16:creationId xmlns:a16="http://schemas.microsoft.com/office/drawing/2014/main" id="{C92033AB-07E5-3592-EF9B-AF63A2D81A8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405497-D45A-650E-9DA9-3953783C45BD}"/>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5" name="Footer Placeholder 4">
            <a:extLst>
              <a:ext uri="{FF2B5EF4-FFF2-40B4-BE49-F238E27FC236}">
                <a16:creationId xmlns:a16="http://schemas.microsoft.com/office/drawing/2014/main" id="{F9BF89D1-A2EB-2E6B-33DA-E4C5E57163E7}"/>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86E40762-D1D1-A3AB-B493-2B96CDE94A04}"/>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89875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947A5-E38C-6C23-6896-3C13FC9F7D47}"/>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800B10F8-92BB-9237-9F9B-37639741AB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Content Placeholder 3">
            <a:extLst>
              <a:ext uri="{FF2B5EF4-FFF2-40B4-BE49-F238E27FC236}">
                <a16:creationId xmlns:a16="http://schemas.microsoft.com/office/drawing/2014/main" id="{A16C8E38-55BB-43DD-81E6-F551C2D288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Date Placeholder 4">
            <a:extLst>
              <a:ext uri="{FF2B5EF4-FFF2-40B4-BE49-F238E27FC236}">
                <a16:creationId xmlns:a16="http://schemas.microsoft.com/office/drawing/2014/main" id="{2BC23792-D1A5-D140-23EC-2D26F959156E}"/>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6" name="Footer Placeholder 5">
            <a:extLst>
              <a:ext uri="{FF2B5EF4-FFF2-40B4-BE49-F238E27FC236}">
                <a16:creationId xmlns:a16="http://schemas.microsoft.com/office/drawing/2014/main" id="{EF042B30-7E5A-B612-314B-F532C0BDF136}"/>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C7844C6C-90BA-B8C1-C254-83BF6995A65C}"/>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129474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F2751-8027-3B79-90F4-10A4F7CC74D9}"/>
              </a:ext>
            </a:extLst>
          </p:cNvPr>
          <p:cNvSpPr>
            <a:spLocks noGrp="1"/>
          </p:cNvSpPr>
          <p:nvPr>
            <p:ph type="title"/>
          </p:nvPr>
        </p:nvSpPr>
        <p:spPr>
          <a:xfrm>
            <a:off x="839788" y="365125"/>
            <a:ext cx="10515600" cy="1325563"/>
          </a:xfrm>
        </p:spPr>
        <p:txBody>
          <a:bodyPr/>
          <a:lstStyle/>
          <a:p>
            <a:r>
              <a:rPr lang="en-US"/>
              <a:t>Click to edit Master title style</a:t>
            </a:r>
            <a:endParaRPr lang="nb-NO"/>
          </a:p>
        </p:txBody>
      </p:sp>
      <p:sp>
        <p:nvSpPr>
          <p:cNvPr id="3" name="Text Placeholder 2">
            <a:extLst>
              <a:ext uri="{FF2B5EF4-FFF2-40B4-BE49-F238E27FC236}">
                <a16:creationId xmlns:a16="http://schemas.microsoft.com/office/drawing/2014/main" id="{B705E3CF-2794-910C-E72E-CA546A8E88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2155E9-5171-8B47-FD9B-A4B6B87CEB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Text Placeholder 4">
            <a:extLst>
              <a:ext uri="{FF2B5EF4-FFF2-40B4-BE49-F238E27FC236}">
                <a16:creationId xmlns:a16="http://schemas.microsoft.com/office/drawing/2014/main" id="{C419481D-6DEF-B11F-C1EB-B505CF3BA8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95D7D5-1907-0A85-6216-16D55032BE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7" name="Date Placeholder 6">
            <a:extLst>
              <a:ext uri="{FF2B5EF4-FFF2-40B4-BE49-F238E27FC236}">
                <a16:creationId xmlns:a16="http://schemas.microsoft.com/office/drawing/2014/main" id="{EBD4CBE8-CBE2-CAB3-1CE1-7B67B2F3BC72}"/>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8" name="Footer Placeholder 7">
            <a:extLst>
              <a:ext uri="{FF2B5EF4-FFF2-40B4-BE49-F238E27FC236}">
                <a16:creationId xmlns:a16="http://schemas.microsoft.com/office/drawing/2014/main" id="{732F4626-6B08-AC8A-B346-42AA9385A3B6}"/>
              </a:ext>
            </a:extLst>
          </p:cNvPr>
          <p:cNvSpPr>
            <a:spLocks noGrp="1"/>
          </p:cNvSpPr>
          <p:nvPr>
            <p:ph type="ftr" sz="quarter" idx="11"/>
          </p:nvPr>
        </p:nvSpPr>
        <p:spPr/>
        <p:txBody>
          <a:bodyPr/>
          <a:lstStyle/>
          <a:p>
            <a:endParaRPr lang="nb-NO"/>
          </a:p>
        </p:txBody>
      </p:sp>
      <p:sp>
        <p:nvSpPr>
          <p:cNvPr id="9" name="Slide Number Placeholder 8">
            <a:extLst>
              <a:ext uri="{FF2B5EF4-FFF2-40B4-BE49-F238E27FC236}">
                <a16:creationId xmlns:a16="http://schemas.microsoft.com/office/drawing/2014/main" id="{9F87D24F-9CE0-21EE-5F5D-A36F9B9D95D7}"/>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64233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7B20D-C6FA-EE0F-BE80-A2789596EE74}"/>
              </a:ext>
            </a:extLst>
          </p:cNvPr>
          <p:cNvSpPr>
            <a:spLocks noGrp="1"/>
          </p:cNvSpPr>
          <p:nvPr>
            <p:ph type="title"/>
          </p:nvPr>
        </p:nvSpPr>
        <p:spPr/>
        <p:txBody>
          <a:bodyPr/>
          <a:lstStyle/>
          <a:p>
            <a:r>
              <a:rPr lang="en-US"/>
              <a:t>Click to edit Master title style</a:t>
            </a:r>
            <a:endParaRPr lang="nb-NO"/>
          </a:p>
        </p:txBody>
      </p:sp>
      <p:sp>
        <p:nvSpPr>
          <p:cNvPr id="3" name="Date Placeholder 2">
            <a:extLst>
              <a:ext uri="{FF2B5EF4-FFF2-40B4-BE49-F238E27FC236}">
                <a16:creationId xmlns:a16="http://schemas.microsoft.com/office/drawing/2014/main" id="{9DF24561-7D53-F227-073C-4C91356F6097}"/>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4" name="Footer Placeholder 3">
            <a:extLst>
              <a:ext uri="{FF2B5EF4-FFF2-40B4-BE49-F238E27FC236}">
                <a16:creationId xmlns:a16="http://schemas.microsoft.com/office/drawing/2014/main" id="{12D34DAC-68A2-6CAE-D371-152AE3C5034B}"/>
              </a:ext>
            </a:extLst>
          </p:cNvPr>
          <p:cNvSpPr>
            <a:spLocks noGrp="1"/>
          </p:cNvSpPr>
          <p:nvPr>
            <p:ph type="ftr" sz="quarter" idx="11"/>
          </p:nvPr>
        </p:nvSpPr>
        <p:spPr/>
        <p:txBody>
          <a:bodyPr/>
          <a:lstStyle/>
          <a:p>
            <a:endParaRPr lang="nb-NO"/>
          </a:p>
        </p:txBody>
      </p:sp>
      <p:sp>
        <p:nvSpPr>
          <p:cNvPr id="5" name="Slide Number Placeholder 4">
            <a:extLst>
              <a:ext uri="{FF2B5EF4-FFF2-40B4-BE49-F238E27FC236}">
                <a16:creationId xmlns:a16="http://schemas.microsoft.com/office/drawing/2014/main" id="{83424A62-0F63-B28D-EF44-B68D384E1140}"/>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3035826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66E9FE-3EAA-57FF-B8D5-3E66729F6B72}"/>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3" name="Footer Placeholder 2">
            <a:extLst>
              <a:ext uri="{FF2B5EF4-FFF2-40B4-BE49-F238E27FC236}">
                <a16:creationId xmlns:a16="http://schemas.microsoft.com/office/drawing/2014/main" id="{D26D07FA-1E71-3676-CD37-67B24E58BA81}"/>
              </a:ext>
            </a:extLst>
          </p:cNvPr>
          <p:cNvSpPr>
            <a:spLocks noGrp="1"/>
          </p:cNvSpPr>
          <p:nvPr>
            <p:ph type="ftr" sz="quarter" idx="11"/>
          </p:nvPr>
        </p:nvSpPr>
        <p:spPr/>
        <p:txBody>
          <a:bodyPr/>
          <a:lstStyle/>
          <a:p>
            <a:endParaRPr lang="nb-NO"/>
          </a:p>
        </p:txBody>
      </p:sp>
      <p:sp>
        <p:nvSpPr>
          <p:cNvPr id="4" name="Slide Number Placeholder 3">
            <a:extLst>
              <a:ext uri="{FF2B5EF4-FFF2-40B4-BE49-F238E27FC236}">
                <a16:creationId xmlns:a16="http://schemas.microsoft.com/office/drawing/2014/main" id="{D75B937D-49B2-541A-E3E5-03DDC9C9AF8B}"/>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229302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52E3A-F4D2-D4B4-35B3-7ADCB5A6B1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D5D0EE17-7F5C-188B-242D-7D2ED7462F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Text Placeholder 3">
            <a:extLst>
              <a:ext uri="{FF2B5EF4-FFF2-40B4-BE49-F238E27FC236}">
                <a16:creationId xmlns:a16="http://schemas.microsoft.com/office/drawing/2014/main" id="{D1558C7F-3FBF-8088-5D95-34EC1875F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4AE5B2-D5CD-6AF6-36B9-DCDD4B9070E0}"/>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6" name="Footer Placeholder 5">
            <a:extLst>
              <a:ext uri="{FF2B5EF4-FFF2-40B4-BE49-F238E27FC236}">
                <a16:creationId xmlns:a16="http://schemas.microsoft.com/office/drawing/2014/main" id="{D54401A8-CA26-9A4E-FD54-02B6C4D2BD8F}"/>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6E1A26D0-119B-8395-75A9-A55722AFF875}"/>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3567206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73BCB-D657-1DB7-EBD3-0C4F26B98A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b-NO"/>
          </a:p>
        </p:txBody>
      </p:sp>
      <p:sp>
        <p:nvSpPr>
          <p:cNvPr id="3" name="Picture Placeholder 2">
            <a:extLst>
              <a:ext uri="{FF2B5EF4-FFF2-40B4-BE49-F238E27FC236}">
                <a16:creationId xmlns:a16="http://schemas.microsoft.com/office/drawing/2014/main" id="{2D7E371A-DB84-8F74-ECC8-C2B0A1ABDA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a:extLst>
              <a:ext uri="{FF2B5EF4-FFF2-40B4-BE49-F238E27FC236}">
                <a16:creationId xmlns:a16="http://schemas.microsoft.com/office/drawing/2014/main" id="{CEF9CC66-8EA6-554D-442A-6AA2DF3588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7C86A0-2784-90B2-E4B7-984FA770A1BD}"/>
              </a:ext>
            </a:extLst>
          </p:cNvPr>
          <p:cNvSpPr>
            <a:spLocks noGrp="1"/>
          </p:cNvSpPr>
          <p:nvPr>
            <p:ph type="dt" sz="half" idx="10"/>
          </p:nvPr>
        </p:nvSpPr>
        <p:spPr/>
        <p:txBody>
          <a:bodyPr/>
          <a:lstStyle/>
          <a:p>
            <a:fld id="{E3D423A1-77E7-410C-A94D-22CEBEF2274D}" type="datetimeFigureOut">
              <a:rPr lang="nb-NO" smtClean="0"/>
              <a:t>11.09.2024</a:t>
            </a:fld>
            <a:endParaRPr lang="nb-NO"/>
          </a:p>
        </p:txBody>
      </p:sp>
      <p:sp>
        <p:nvSpPr>
          <p:cNvPr id="6" name="Footer Placeholder 5">
            <a:extLst>
              <a:ext uri="{FF2B5EF4-FFF2-40B4-BE49-F238E27FC236}">
                <a16:creationId xmlns:a16="http://schemas.microsoft.com/office/drawing/2014/main" id="{5957B0DB-D73C-E647-069A-954972B23CB2}"/>
              </a:ext>
            </a:extLst>
          </p:cNvPr>
          <p:cNvSpPr>
            <a:spLocks noGrp="1"/>
          </p:cNvSpPr>
          <p:nvPr>
            <p:ph type="ftr" sz="quarter" idx="11"/>
          </p:nvPr>
        </p:nvSpPr>
        <p:spPr/>
        <p:txBody>
          <a:bodyPr/>
          <a:lstStyle/>
          <a:p>
            <a:endParaRPr lang="nb-NO"/>
          </a:p>
        </p:txBody>
      </p:sp>
      <p:sp>
        <p:nvSpPr>
          <p:cNvPr id="7" name="Slide Number Placeholder 6">
            <a:extLst>
              <a:ext uri="{FF2B5EF4-FFF2-40B4-BE49-F238E27FC236}">
                <a16:creationId xmlns:a16="http://schemas.microsoft.com/office/drawing/2014/main" id="{9F428BDB-2F69-58E1-FBDF-841A123DED72}"/>
              </a:ext>
            </a:extLst>
          </p:cNvPr>
          <p:cNvSpPr>
            <a:spLocks noGrp="1"/>
          </p:cNvSpPr>
          <p:nvPr>
            <p:ph type="sldNum" sz="quarter" idx="12"/>
          </p:nvPr>
        </p:nvSpPr>
        <p:spPr/>
        <p:txBody>
          <a:bodyPr/>
          <a:lstStyle/>
          <a:p>
            <a:fld id="{2CD56495-8F8D-4791-8EC7-7D65BFF64648}" type="slidenum">
              <a:rPr lang="nb-NO" smtClean="0"/>
              <a:t>‹#›</a:t>
            </a:fld>
            <a:endParaRPr lang="nb-NO"/>
          </a:p>
        </p:txBody>
      </p:sp>
    </p:spTree>
    <p:extLst>
      <p:ext uri="{BB962C8B-B14F-4D97-AF65-F5344CB8AC3E}">
        <p14:creationId xmlns:p14="http://schemas.microsoft.com/office/powerpoint/2010/main" val="2093458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803C7C-EE05-ED7E-69BD-7F0D676F54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C1277DCE-4218-30E3-C350-852B8A5047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2552EE27-2D13-F634-D04F-5FB2E10F86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3D423A1-77E7-410C-A94D-22CEBEF2274D}" type="datetimeFigureOut">
              <a:rPr lang="nb-NO" smtClean="0"/>
              <a:t>11.09.2024</a:t>
            </a:fld>
            <a:endParaRPr lang="nb-NO"/>
          </a:p>
        </p:txBody>
      </p:sp>
      <p:sp>
        <p:nvSpPr>
          <p:cNvPr id="5" name="Footer Placeholder 4">
            <a:extLst>
              <a:ext uri="{FF2B5EF4-FFF2-40B4-BE49-F238E27FC236}">
                <a16:creationId xmlns:a16="http://schemas.microsoft.com/office/drawing/2014/main" id="{2CFFEE3D-C35B-15BE-4CCA-53980F3613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b-NO"/>
          </a:p>
        </p:txBody>
      </p:sp>
      <p:sp>
        <p:nvSpPr>
          <p:cNvPr id="6" name="Slide Number Placeholder 5">
            <a:extLst>
              <a:ext uri="{FF2B5EF4-FFF2-40B4-BE49-F238E27FC236}">
                <a16:creationId xmlns:a16="http://schemas.microsoft.com/office/drawing/2014/main" id="{B03CDB80-B5BA-1BA6-72C3-A691A08B7D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CD56495-8F8D-4791-8EC7-7D65BFF64648}" type="slidenum">
              <a:rPr lang="nb-NO" smtClean="0"/>
              <a:t>‹#›</a:t>
            </a:fld>
            <a:endParaRPr lang="nb-NO"/>
          </a:p>
        </p:txBody>
      </p:sp>
    </p:spTree>
    <p:extLst>
      <p:ext uri="{BB962C8B-B14F-4D97-AF65-F5344CB8AC3E}">
        <p14:creationId xmlns:p14="http://schemas.microsoft.com/office/powerpoint/2010/main" val="1605772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4.png"/><Relationship Id="rId9"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981232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Group 96">
            <a:extLst>
              <a:ext uri="{FF2B5EF4-FFF2-40B4-BE49-F238E27FC236}">
                <a16:creationId xmlns:a16="http://schemas.microsoft.com/office/drawing/2014/main" id="{F76F9984-64D7-1BC9-ABD6-F2C023815597}"/>
              </a:ext>
            </a:extLst>
          </p:cNvPr>
          <p:cNvGrpSpPr/>
          <p:nvPr/>
        </p:nvGrpSpPr>
        <p:grpSpPr>
          <a:xfrm>
            <a:off x="1603701" y="3214337"/>
            <a:ext cx="8984597" cy="429325"/>
            <a:chOff x="1603701" y="3214337"/>
            <a:chExt cx="8984597" cy="429325"/>
          </a:xfrm>
        </p:grpSpPr>
        <p:sp>
          <p:nvSpPr>
            <p:cNvPr id="27" name="Title 1">
              <a:extLst>
                <a:ext uri="{FF2B5EF4-FFF2-40B4-BE49-F238E27FC236}">
                  <a16:creationId xmlns:a16="http://schemas.microsoft.com/office/drawing/2014/main" id="{F646FCCE-ED8B-8C90-7ADF-1109C9854321}"/>
                </a:ext>
              </a:extLst>
            </p:cNvPr>
            <p:cNvSpPr txBox="1">
              <a:spLocks/>
            </p:cNvSpPr>
            <p:nvPr/>
          </p:nvSpPr>
          <p:spPr>
            <a:xfrm>
              <a:off x="1603701" y="32143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28" name="Title 1">
              <a:extLst>
                <a:ext uri="{FF2B5EF4-FFF2-40B4-BE49-F238E27FC236}">
                  <a16:creationId xmlns:a16="http://schemas.microsoft.com/office/drawing/2014/main" id="{62751952-9214-A14F-3F22-E970BF3F4CF2}"/>
                </a:ext>
              </a:extLst>
            </p:cNvPr>
            <p:cNvSpPr txBox="1">
              <a:spLocks/>
            </p:cNvSpPr>
            <p:nvPr/>
          </p:nvSpPr>
          <p:spPr>
            <a:xfrm>
              <a:off x="2617073" y="32143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29" name="Title 1">
              <a:extLst>
                <a:ext uri="{FF2B5EF4-FFF2-40B4-BE49-F238E27FC236}">
                  <a16:creationId xmlns:a16="http://schemas.microsoft.com/office/drawing/2014/main" id="{06F431DA-40CE-BF55-B2D9-1D8FD4F1B0BB}"/>
                </a:ext>
              </a:extLst>
            </p:cNvPr>
            <p:cNvSpPr txBox="1">
              <a:spLocks/>
            </p:cNvSpPr>
            <p:nvPr/>
          </p:nvSpPr>
          <p:spPr>
            <a:xfrm>
              <a:off x="3626066" y="32143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30" name="Title 1">
              <a:extLst>
                <a:ext uri="{FF2B5EF4-FFF2-40B4-BE49-F238E27FC236}">
                  <a16:creationId xmlns:a16="http://schemas.microsoft.com/office/drawing/2014/main" id="{5EA416B0-B443-2935-91B6-76A47DF3E2CC}"/>
                </a:ext>
              </a:extLst>
            </p:cNvPr>
            <p:cNvSpPr txBox="1">
              <a:spLocks/>
            </p:cNvSpPr>
            <p:nvPr/>
          </p:nvSpPr>
          <p:spPr>
            <a:xfrm>
              <a:off x="4635060" y="32143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31" name="Title 1">
              <a:extLst>
                <a:ext uri="{FF2B5EF4-FFF2-40B4-BE49-F238E27FC236}">
                  <a16:creationId xmlns:a16="http://schemas.microsoft.com/office/drawing/2014/main" id="{22DA1A36-A1E7-D2CB-E996-6463248353BF}"/>
                </a:ext>
              </a:extLst>
            </p:cNvPr>
            <p:cNvSpPr txBox="1">
              <a:spLocks/>
            </p:cNvSpPr>
            <p:nvPr/>
          </p:nvSpPr>
          <p:spPr>
            <a:xfrm>
              <a:off x="5644053" y="32143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32" name="Title 1">
              <a:extLst>
                <a:ext uri="{FF2B5EF4-FFF2-40B4-BE49-F238E27FC236}">
                  <a16:creationId xmlns:a16="http://schemas.microsoft.com/office/drawing/2014/main" id="{3C75CBA3-3C90-B67F-1243-E0B28C791E14}"/>
                </a:ext>
              </a:extLst>
            </p:cNvPr>
            <p:cNvSpPr txBox="1">
              <a:spLocks/>
            </p:cNvSpPr>
            <p:nvPr/>
          </p:nvSpPr>
          <p:spPr>
            <a:xfrm>
              <a:off x="6648667"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33" name="Title 1">
              <a:extLst>
                <a:ext uri="{FF2B5EF4-FFF2-40B4-BE49-F238E27FC236}">
                  <a16:creationId xmlns:a16="http://schemas.microsoft.com/office/drawing/2014/main" id="{30CB3BCA-04AC-3149-FB68-056B649DD244}"/>
                </a:ext>
              </a:extLst>
            </p:cNvPr>
            <p:cNvSpPr txBox="1">
              <a:spLocks/>
            </p:cNvSpPr>
            <p:nvPr/>
          </p:nvSpPr>
          <p:spPr>
            <a:xfrm>
              <a:off x="7662039"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34" name="Title 1">
              <a:extLst>
                <a:ext uri="{FF2B5EF4-FFF2-40B4-BE49-F238E27FC236}">
                  <a16:creationId xmlns:a16="http://schemas.microsoft.com/office/drawing/2014/main" id="{077FAC02-24DD-CE82-6F9E-0A345C9B95EB}"/>
                </a:ext>
              </a:extLst>
            </p:cNvPr>
            <p:cNvSpPr txBox="1">
              <a:spLocks/>
            </p:cNvSpPr>
            <p:nvPr/>
          </p:nvSpPr>
          <p:spPr>
            <a:xfrm>
              <a:off x="8671032"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35" name="Title 1">
              <a:extLst>
                <a:ext uri="{FF2B5EF4-FFF2-40B4-BE49-F238E27FC236}">
                  <a16:creationId xmlns:a16="http://schemas.microsoft.com/office/drawing/2014/main" id="{277DCFB8-8765-31C9-9971-FA383FC54192}"/>
                </a:ext>
              </a:extLst>
            </p:cNvPr>
            <p:cNvSpPr txBox="1">
              <a:spLocks/>
            </p:cNvSpPr>
            <p:nvPr/>
          </p:nvSpPr>
          <p:spPr>
            <a:xfrm>
              <a:off x="9680026"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grpSp>
        <p:nvGrpSpPr>
          <p:cNvPr id="96" name="Group 95">
            <a:extLst>
              <a:ext uri="{FF2B5EF4-FFF2-40B4-BE49-F238E27FC236}">
                <a16:creationId xmlns:a16="http://schemas.microsoft.com/office/drawing/2014/main" id="{842C2CA0-6425-2BD8-359A-0C3C03060DAB}"/>
              </a:ext>
            </a:extLst>
          </p:cNvPr>
          <p:cNvGrpSpPr/>
          <p:nvPr/>
        </p:nvGrpSpPr>
        <p:grpSpPr>
          <a:xfrm>
            <a:off x="1603701" y="2688823"/>
            <a:ext cx="8984597" cy="429325"/>
            <a:chOff x="1603701" y="2688823"/>
            <a:chExt cx="8984597" cy="429325"/>
          </a:xfrm>
        </p:grpSpPr>
        <p:sp>
          <p:nvSpPr>
            <p:cNvPr id="2" name="Title 1">
              <a:extLst>
                <a:ext uri="{FF2B5EF4-FFF2-40B4-BE49-F238E27FC236}">
                  <a16:creationId xmlns:a16="http://schemas.microsoft.com/office/drawing/2014/main" id="{5B9EBCA6-D513-8338-AE22-9060C101975D}"/>
                </a:ext>
              </a:extLst>
            </p:cNvPr>
            <p:cNvSpPr txBox="1">
              <a:spLocks/>
            </p:cNvSpPr>
            <p:nvPr/>
          </p:nvSpPr>
          <p:spPr>
            <a:xfrm>
              <a:off x="1603701" y="2688823"/>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3" name="Title 1">
              <a:extLst>
                <a:ext uri="{FF2B5EF4-FFF2-40B4-BE49-F238E27FC236}">
                  <a16:creationId xmlns:a16="http://schemas.microsoft.com/office/drawing/2014/main" id="{75274C8F-C0E1-56E8-1045-BDC2F721F169}"/>
                </a:ext>
              </a:extLst>
            </p:cNvPr>
            <p:cNvSpPr txBox="1">
              <a:spLocks/>
            </p:cNvSpPr>
            <p:nvPr/>
          </p:nvSpPr>
          <p:spPr>
            <a:xfrm>
              <a:off x="2617073" y="2688823"/>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4" name="Title 1">
              <a:extLst>
                <a:ext uri="{FF2B5EF4-FFF2-40B4-BE49-F238E27FC236}">
                  <a16:creationId xmlns:a16="http://schemas.microsoft.com/office/drawing/2014/main" id="{86C46F58-EC85-A32F-A561-0C5872E6CC51}"/>
                </a:ext>
              </a:extLst>
            </p:cNvPr>
            <p:cNvSpPr txBox="1">
              <a:spLocks/>
            </p:cNvSpPr>
            <p:nvPr/>
          </p:nvSpPr>
          <p:spPr>
            <a:xfrm>
              <a:off x="3626066" y="2688823"/>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5" name="Title 1">
              <a:extLst>
                <a:ext uri="{FF2B5EF4-FFF2-40B4-BE49-F238E27FC236}">
                  <a16:creationId xmlns:a16="http://schemas.microsoft.com/office/drawing/2014/main" id="{F4F01BE9-5F03-3215-3B24-E2C97BEB6F33}"/>
                </a:ext>
              </a:extLst>
            </p:cNvPr>
            <p:cNvSpPr txBox="1">
              <a:spLocks/>
            </p:cNvSpPr>
            <p:nvPr/>
          </p:nvSpPr>
          <p:spPr>
            <a:xfrm>
              <a:off x="4635060" y="2688823"/>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6" name="Title 1">
              <a:extLst>
                <a:ext uri="{FF2B5EF4-FFF2-40B4-BE49-F238E27FC236}">
                  <a16:creationId xmlns:a16="http://schemas.microsoft.com/office/drawing/2014/main" id="{B5F96619-5CEE-3CD8-EF8F-19F0568678CB}"/>
                </a:ext>
              </a:extLst>
            </p:cNvPr>
            <p:cNvSpPr txBox="1">
              <a:spLocks/>
            </p:cNvSpPr>
            <p:nvPr/>
          </p:nvSpPr>
          <p:spPr>
            <a:xfrm>
              <a:off x="5644053" y="2688823"/>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7" name="Title 1">
              <a:extLst>
                <a:ext uri="{FF2B5EF4-FFF2-40B4-BE49-F238E27FC236}">
                  <a16:creationId xmlns:a16="http://schemas.microsoft.com/office/drawing/2014/main" id="{FA3BC61C-D3E4-6996-BBED-B8A02E29DD96}"/>
                </a:ext>
              </a:extLst>
            </p:cNvPr>
            <p:cNvSpPr txBox="1">
              <a:spLocks/>
            </p:cNvSpPr>
            <p:nvPr/>
          </p:nvSpPr>
          <p:spPr>
            <a:xfrm>
              <a:off x="6648667" y="2688823"/>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8" name="Title 1">
              <a:extLst>
                <a:ext uri="{FF2B5EF4-FFF2-40B4-BE49-F238E27FC236}">
                  <a16:creationId xmlns:a16="http://schemas.microsoft.com/office/drawing/2014/main" id="{7297B263-5895-2043-4DC8-8325C00D85A9}"/>
                </a:ext>
              </a:extLst>
            </p:cNvPr>
            <p:cNvSpPr txBox="1">
              <a:spLocks/>
            </p:cNvSpPr>
            <p:nvPr/>
          </p:nvSpPr>
          <p:spPr>
            <a:xfrm>
              <a:off x="7662039" y="2688823"/>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9" name="Title 1">
              <a:extLst>
                <a:ext uri="{FF2B5EF4-FFF2-40B4-BE49-F238E27FC236}">
                  <a16:creationId xmlns:a16="http://schemas.microsoft.com/office/drawing/2014/main" id="{4809B874-9761-802F-AF0D-DC18F9CC7B26}"/>
                </a:ext>
              </a:extLst>
            </p:cNvPr>
            <p:cNvSpPr txBox="1">
              <a:spLocks/>
            </p:cNvSpPr>
            <p:nvPr/>
          </p:nvSpPr>
          <p:spPr>
            <a:xfrm>
              <a:off x="8671032" y="2688823"/>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10" name="Title 1">
              <a:extLst>
                <a:ext uri="{FF2B5EF4-FFF2-40B4-BE49-F238E27FC236}">
                  <a16:creationId xmlns:a16="http://schemas.microsoft.com/office/drawing/2014/main" id="{163C7946-68C8-8221-927E-BF0DF300F706}"/>
                </a:ext>
              </a:extLst>
            </p:cNvPr>
            <p:cNvSpPr txBox="1">
              <a:spLocks/>
            </p:cNvSpPr>
            <p:nvPr/>
          </p:nvSpPr>
          <p:spPr>
            <a:xfrm>
              <a:off x="9680026" y="2688823"/>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grpSp>
        <p:nvGrpSpPr>
          <p:cNvPr id="95" name="Group 94">
            <a:extLst>
              <a:ext uri="{FF2B5EF4-FFF2-40B4-BE49-F238E27FC236}">
                <a16:creationId xmlns:a16="http://schemas.microsoft.com/office/drawing/2014/main" id="{36190902-F25C-F998-023B-2047FADC4777}"/>
              </a:ext>
            </a:extLst>
          </p:cNvPr>
          <p:cNvGrpSpPr/>
          <p:nvPr/>
        </p:nvGrpSpPr>
        <p:grpSpPr>
          <a:xfrm>
            <a:off x="1603701" y="2152796"/>
            <a:ext cx="8984597" cy="429325"/>
            <a:chOff x="1603701" y="2152796"/>
            <a:chExt cx="8984597" cy="429325"/>
          </a:xfrm>
        </p:grpSpPr>
        <p:sp>
          <p:nvSpPr>
            <p:cNvPr id="11" name="Title 1">
              <a:extLst>
                <a:ext uri="{FF2B5EF4-FFF2-40B4-BE49-F238E27FC236}">
                  <a16:creationId xmlns:a16="http://schemas.microsoft.com/office/drawing/2014/main" id="{F95CA057-ADD0-13F6-9F3B-4021FF144972}"/>
                </a:ext>
              </a:extLst>
            </p:cNvPr>
            <p:cNvSpPr txBox="1">
              <a:spLocks/>
            </p:cNvSpPr>
            <p:nvPr/>
          </p:nvSpPr>
          <p:spPr>
            <a:xfrm>
              <a:off x="1603701" y="21527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12" name="Title 1">
              <a:extLst>
                <a:ext uri="{FF2B5EF4-FFF2-40B4-BE49-F238E27FC236}">
                  <a16:creationId xmlns:a16="http://schemas.microsoft.com/office/drawing/2014/main" id="{6BC2D09C-F9F3-708C-DD5D-281328A84D78}"/>
                </a:ext>
              </a:extLst>
            </p:cNvPr>
            <p:cNvSpPr txBox="1">
              <a:spLocks/>
            </p:cNvSpPr>
            <p:nvPr/>
          </p:nvSpPr>
          <p:spPr>
            <a:xfrm>
              <a:off x="2617073" y="21527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13" name="Title 1">
              <a:extLst>
                <a:ext uri="{FF2B5EF4-FFF2-40B4-BE49-F238E27FC236}">
                  <a16:creationId xmlns:a16="http://schemas.microsoft.com/office/drawing/2014/main" id="{A2434F06-ED11-48E9-2349-C3702E2548AA}"/>
                </a:ext>
              </a:extLst>
            </p:cNvPr>
            <p:cNvSpPr txBox="1">
              <a:spLocks/>
            </p:cNvSpPr>
            <p:nvPr/>
          </p:nvSpPr>
          <p:spPr>
            <a:xfrm>
              <a:off x="3626066" y="21527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14" name="Title 1">
              <a:extLst>
                <a:ext uri="{FF2B5EF4-FFF2-40B4-BE49-F238E27FC236}">
                  <a16:creationId xmlns:a16="http://schemas.microsoft.com/office/drawing/2014/main" id="{E8EFD565-2887-1411-403F-AEB2E9C92980}"/>
                </a:ext>
              </a:extLst>
            </p:cNvPr>
            <p:cNvSpPr txBox="1">
              <a:spLocks/>
            </p:cNvSpPr>
            <p:nvPr/>
          </p:nvSpPr>
          <p:spPr>
            <a:xfrm>
              <a:off x="4635060" y="2152796"/>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15" name="Title 1">
              <a:extLst>
                <a:ext uri="{FF2B5EF4-FFF2-40B4-BE49-F238E27FC236}">
                  <a16:creationId xmlns:a16="http://schemas.microsoft.com/office/drawing/2014/main" id="{B637D4F4-83DB-59E1-25AF-14E1436BAE1C}"/>
                </a:ext>
              </a:extLst>
            </p:cNvPr>
            <p:cNvSpPr txBox="1">
              <a:spLocks/>
            </p:cNvSpPr>
            <p:nvPr/>
          </p:nvSpPr>
          <p:spPr>
            <a:xfrm>
              <a:off x="5644053" y="2152796"/>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16" name="Title 1">
              <a:extLst>
                <a:ext uri="{FF2B5EF4-FFF2-40B4-BE49-F238E27FC236}">
                  <a16:creationId xmlns:a16="http://schemas.microsoft.com/office/drawing/2014/main" id="{D858326B-E9FD-6F55-F6E3-5B41E0CCEAF4}"/>
                </a:ext>
              </a:extLst>
            </p:cNvPr>
            <p:cNvSpPr txBox="1">
              <a:spLocks/>
            </p:cNvSpPr>
            <p:nvPr/>
          </p:nvSpPr>
          <p:spPr>
            <a:xfrm>
              <a:off x="6648667" y="2152796"/>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17" name="Title 1">
              <a:extLst>
                <a:ext uri="{FF2B5EF4-FFF2-40B4-BE49-F238E27FC236}">
                  <a16:creationId xmlns:a16="http://schemas.microsoft.com/office/drawing/2014/main" id="{F21D1E46-C8EC-D37F-6D1B-0A10018FBB2C}"/>
                </a:ext>
              </a:extLst>
            </p:cNvPr>
            <p:cNvSpPr txBox="1">
              <a:spLocks/>
            </p:cNvSpPr>
            <p:nvPr/>
          </p:nvSpPr>
          <p:spPr>
            <a:xfrm>
              <a:off x="7662039" y="2152796"/>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18" name="Title 1">
              <a:extLst>
                <a:ext uri="{FF2B5EF4-FFF2-40B4-BE49-F238E27FC236}">
                  <a16:creationId xmlns:a16="http://schemas.microsoft.com/office/drawing/2014/main" id="{9768C42E-CCD2-0D40-5550-2D2489AB7196}"/>
                </a:ext>
              </a:extLst>
            </p:cNvPr>
            <p:cNvSpPr txBox="1">
              <a:spLocks/>
            </p:cNvSpPr>
            <p:nvPr/>
          </p:nvSpPr>
          <p:spPr>
            <a:xfrm>
              <a:off x="8671032" y="2152796"/>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19" name="Title 1">
              <a:extLst>
                <a:ext uri="{FF2B5EF4-FFF2-40B4-BE49-F238E27FC236}">
                  <a16:creationId xmlns:a16="http://schemas.microsoft.com/office/drawing/2014/main" id="{36E60F7A-19BA-DF5B-73D4-8555A5AA484C}"/>
                </a:ext>
              </a:extLst>
            </p:cNvPr>
            <p:cNvSpPr txBox="1">
              <a:spLocks/>
            </p:cNvSpPr>
            <p:nvPr/>
          </p:nvSpPr>
          <p:spPr>
            <a:xfrm>
              <a:off x="9680026" y="2152796"/>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grpSp>
        <p:nvGrpSpPr>
          <p:cNvPr id="93" name="Group 92">
            <a:extLst>
              <a:ext uri="{FF2B5EF4-FFF2-40B4-BE49-F238E27FC236}">
                <a16:creationId xmlns:a16="http://schemas.microsoft.com/office/drawing/2014/main" id="{8CB6B691-8055-7DCC-128F-9933417F7B26}"/>
              </a:ext>
            </a:extLst>
          </p:cNvPr>
          <p:cNvGrpSpPr/>
          <p:nvPr/>
        </p:nvGrpSpPr>
        <p:grpSpPr>
          <a:xfrm>
            <a:off x="1603701" y="1627282"/>
            <a:ext cx="8984597" cy="429325"/>
            <a:chOff x="1603701" y="1627282"/>
            <a:chExt cx="8984597" cy="429325"/>
          </a:xfrm>
        </p:grpSpPr>
        <p:sp>
          <p:nvSpPr>
            <p:cNvPr id="20" name="Title 1">
              <a:extLst>
                <a:ext uri="{FF2B5EF4-FFF2-40B4-BE49-F238E27FC236}">
                  <a16:creationId xmlns:a16="http://schemas.microsoft.com/office/drawing/2014/main" id="{58DF7A1D-75D3-111E-8BE3-701651E08973}"/>
                </a:ext>
              </a:extLst>
            </p:cNvPr>
            <p:cNvSpPr txBox="1">
              <a:spLocks/>
            </p:cNvSpPr>
            <p:nvPr/>
          </p:nvSpPr>
          <p:spPr>
            <a:xfrm>
              <a:off x="1603701" y="1627282"/>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21" name="Title 1">
              <a:extLst>
                <a:ext uri="{FF2B5EF4-FFF2-40B4-BE49-F238E27FC236}">
                  <a16:creationId xmlns:a16="http://schemas.microsoft.com/office/drawing/2014/main" id="{F385C8CA-0F89-5513-0E77-A3E6AFDEF65B}"/>
                </a:ext>
              </a:extLst>
            </p:cNvPr>
            <p:cNvSpPr txBox="1">
              <a:spLocks/>
            </p:cNvSpPr>
            <p:nvPr/>
          </p:nvSpPr>
          <p:spPr>
            <a:xfrm>
              <a:off x="2617073" y="1627282"/>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22" name="Title 1">
              <a:extLst>
                <a:ext uri="{FF2B5EF4-FFF2-40B4-BE49-F238E27FC236}">
                  <a16:creationId xmlns:a16="http://schemas.microsoft.com/office/drawing/2014/main" id="{7C82095D-A5EF-FC70-87B3-87A21F58ED1E}"/>
                </a:ext>
              </a:extLst>
            </p:cNvPr>
            <p:cNvSpPr txBox="1">
              <a:spLocks/>
            </p:cNvSpPr>
            <p:nvPr/>
          </p:nvSpPr>
          <p:spPr>
            <a:xfrm>
              <a:off x="3626066" y="1627282"/>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23" name="Title 1">
              <a:extLst>
                <a:ext uri="{FF2B5EF4-FFF2-40B4-BE49-F238E27FC236}">
                  <a16:creationId xmlns:a16="http://schemas.microsoft.com/office/drawing/2014/main" id="{EAC92B85-E13E-3826-8401-B5357A3BCE64}"/>
                </a:ext>
              </a:extLst>
            </p:cNvPr>
            <p:cNvSpPr txBox="1">
              <a:spLocks/>
            </p:cNvSpPr>
            <p:nvPr/>
          </p:nvSpPr>
          <p:spPr>
            <a:xfrm>
              <a:off x="4635060" y="1627282"/>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24" name="Title 1">
              <a:extLst>
                <a:ext uri="{FF2B5EF4-FFF2-40B4-BE49-F238E27FC236}">
                  <a16:creationId xmlns:a16="http://schemas.microsoft.com/office/drawing/2014/main" id="{12063EA2-7C74-969A-87BC-128A64428B3B}"/>
                </a:ext>
              </a:extLst>
            </p:cNvPr>
            <p:cNvSpPr txBox="1">
              <a:spLocks/>
            </p:cNvSpPr>
            <p:nvPr/>
          </p:nvSpPr>
          <p:spPr>
            <a:xfrm>
              <a:off x="5644053" y="1627282"/>
              <a:ext cx="908272" cy="429325"/>
            </a:xfrm>
            <a:prstGeom prst="rect">
              <a:avLst/>
            </a:prstGeom>
            <a:ln w="0">
              <a:solidFill>
                <a:srgbClr val="000000"/>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25" name="Title 1">
              <a:extLst>
                <a:ext uri="{FF2B5EF4-FFF2-40B4-BE49-F238E27FC236}">
                  <a16:creationId xmlns:a16="http://schemas.microsoft.com/office/drawing/2014/main" id="{58B0A172-19FF-EEA2-9371-65C550FC3183}"/>
                </a:ext>
              </a:extLst>
            </p:cNvPr>
            <p:cNvSpPr txBox="1">
              <a:spLocks/>
            </p:cNvSpPr>
            <p:nvPr/>
          </p:nvSpPr>
          <p:spPr>
            <a:xfrm>
              <a:off x="6648667" y="1627282"/>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26" name="Title 1">
              <a:extLst>
                <a:ext uri="{FF2B5EF4-FFF2-40B4-BE49-F238E27FC236}">
                  <a16:creationId xmlns:a16="http://schemas.microsoft.com/office/drawing/2014/main" id="{A61017AE-C627-1398-2EEA-36B7AF044F40}"/>
                </a:ext>
              </a:extLst>
            </p:cNvPr>
            <p:cNvSpPr txBox="1">
              <a:spLocks/>
            </p:cNvSpPr>
            <p:nvPr/>
          </p:nvSpPr>
          <p:spPr>
            <a:xfrm>
              <a:off x="7662039" y="1627282"/>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36" name="Title 1">
              <a:extLst>
                <a:ext uri="{FF2B5EF4-FFF2-40B4-BE49-F238E27FC236}">
                  <a16:creationId xmlns:a16="http://schemas.microsoft.com/office/drawing/2014/main" id="{51075F5F-AED2-43ED-73E2-BED72B27C5D8}"/>
                </a:ext>
              </a:extLst>
            </p:cNvPr>
            <p:cNvSpPr txBox="1">
              <a:spLocks/>
            </p:cNvSpPr>
            <p:nvPr/>
          </p:nvSpPr>
          <p:spPr>
            <a:xfrm>
              <a:off x="8671032" y="1627282"/>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37" name="Title 1">
              <a:extLst>
                <a:ext uri="{FF2B5EF4-FFF2-40B4-BE49-F238E27FC236}">
                  <a16:creationId xmlns:a16="http://schemas.microsoft.com/office/drawing/2014/main" id="{2D066149-BBEC-8F37-DE3C-D8B9B98B3085}"/>
                </a:ext>
              </a:extLst>
            </p:cNvPr>
            <p:cNvSpPr txBox="1">
              <a:spLocks/>
            </p:cNvSpPr>
            <p:nvPr/>
          </p:nvSpPr>
          <p:spPr>
            <a:xfrm>
              <a:off x="9680026" y="1627282"/>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grpSp>
        <p:nvGrpSpPr>
          <p:cNvPr id="92" name="Group 91">
            <a:extLst>
              <a:ext uri="{FF2B5EF4-FFF2-40B4-BE49-F238E27FC236}">
                <a16:creationId xmlns:a16="http://schemas.microsoft.com/office/drawing/2014/main" id="{31AE9EEE-624B-E39B-63B2-818A49CA4F91}"/>
              </a:ext>
            </a:extLst>
          </p:cNvPr>
          <p:cNvGrpSpPr/>
          <p:nvPr/>
        </p:nvGrpSpPr>
        <p:grpSpPr>
          <a:xfrm>
            <a:off x="1603701" y="1091258"/>
            <a:ext cx="8984597" cy="429325"/>
            <a:chOff x="1603701" y="1091258"/>
            <a:chExt cx="8984597" cy="429325"/>
          </a:xfrm>
        </p:grpSpPr>
        <p:sp>
          <p:nvSpPr>
            <p:cNvPr id="38" name="Title 1">
              <a:extLst>
                <a:ext uri="{FF2B5EF4-FFF2-40B4-BE49-F238E27FC236}">
                  <a16:creationId xmlns:a16="http://schemas.microsoft.com/office/drawing/2014/main" id="{49EC2AD9-042B-3E0F-CEA6-A38BA2926BBE}"/>
                </a:ext>
              </a:extLst>
            </p:cNvPr>
            <p:cNvSpPr txBox="1">
              <a:spLocks/>
            </p:cNvSpPr>
            <p:nvPr/>
          </p:nvSpPr>
          <p:spPr>
            <a:xfrm>
              <a:off x="1603701" y="1091258"/>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39" name="Title 1">
              <a:extLst>
                <a:ext uri="{FF2B5EF4-FFF2-40B4-BE49-F238E27FC236}">
                  <a16:creationId xmlns:a16="http://schemas.microsoft.com/office/drawing/2014/main" id="{67CC59E6-B007-DAED-285E-2EBA6B6E6CAD}"/>
                </a:ext>
              </a:extLst>
            </p:cNvPr>
            <p:cNvSpPr txBox="1">
              <a:spLocks/>
            </p:cNvSpPr>
            <p:nvPr/>
          </p:nvSpPr>
          <p:spPr>
            <a:xfrm>
              <a:off x="2617073" y="1091258"/>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40" name="Title 1">
              <a:extLst>
                <a:ext uri="{FF2B5EF4-FFF2-40B4-BE49-F238E27FC236}">
                  <a16:creationId xmlns:a16="http://schemas.microsoft.com/office/drawing/2014/main" id="{CCA791FE-0073-6BF2-5B27-4923D2D98BB3}"/>
                </a:ext>
              </a:extLst>
            </p:cNvPr>
            <p:cNvSpPr txBox="1">
              <a:spLocks/>
            </p:cNvSpPr>
            <p:nvPr/>
          </p:nvSpPr>
          <p:spPr>
            <a:xfrm>
              <a:off x="3626066" y="1091258"/>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41" name="Title 1">
              <a:extLst>
                <a:ext uri="{FF2B5EF4-FFF2-40B4-BE49-F238E27FC236}">
                  <a16:creationId xmlns:a16="http://schemas.microsoft.com/office/drawing/2014/main" id="{65D7AC1B-87F3-ED5F-8637-0738ECFAED62}"/>
                </a:ext>
              </a:extLst>
            </p:cNvPr>
            <p:cNvSpPr txBox="1">
              <a:spLocks/>
            </p:cNvSpPr>
            <p:nvPr/>
          </p:nvSpPr>
          <p:spPr>
            <a:xfrm>
              <a:off x="4635060" y="1091258"/>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42" name="Title 1">
              <a:extLst>
                <a:ext uri="{FF2B5EF4-FFF2-40B4-BE49-F238E27FC236}">
                  <a16:creationId xmlns:a16="http://schemas.microsoft.com/office/drawing/2014/main" id="{18325713-D275-E097-ACA4-D425676E88FA}"/>
                </a:ext>
              </a:extLst>
            </p:cNvPr>
            <p:cNvSpPr txBox="1">
              <a:spLocks/>
            </p:cNvSpPr>
            <p:nvPr/>
          </p:nvSpPr>
          <p:spPr>
            <a:xfrm>
              <a:off x="5644053" y="1091258"/>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43" name="Title 1">
              <a:extLst>
                <a:ext uri="{FF2B5EF4-FFF2-40B4-BE49-F238E27FC236}">
                  <a16:creationId xmlns:a16="http://schemas.microsoft.com/office/drawing/2014/main" id="{BACBC54F-025B-B0CA-F5D9-2AE851732478}"/>
                </a:ext>
              </a:extLst>
            </p:cNvPr>
            <p:cNvSpPr txBox="1">
              <a:spLocks/>
            </p:cNvSpPr>
            <p:nvPr/>
          </p:nvSpPr>
          <p:spPr>
            <a:xfrm>
              <a:off x="6648667" y="1091258"/>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44" name="Title 1">
              <a:extLst>
                <a:ext uri="{FF2B5EF4-FFF2-40B4-BE49-F238E27FC236}">
                  <a16:creationId xmlns:a16="http://schemas.microsoft.com/office/drawing/2014/main" id="{DE40C48E-759B-347C-AD94-721FECD4D075}"/>
                </a:ext>
              </a:extLst>
            </p:cNvPr>
            <p:cNvSpPr txBox="1">
              <a:spLocks/>
            </p:cNvSpPr>
            <p:nvPr/>
          </p:nvSpPr>
          <p:spPr>
            <a:xfrm>
              <a:off x="7662039" y="1091258"/>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45" name="Title 1">
              <a:extLst>
                <a:ext uri="{FF2B5EF4-FFF2-40B4-BE49-F238E27FC236}">
                  <a16:creationId xmlns:a16="http://schemas.microsoft.com/office/drawing/2014/main" id="{4A392E00-61CD-B123-9052-2610693797BE}"/>
                </a:ext>
              </a:extLst>
            </p:cNvPr>
            <p:cNvSpPr txBox="1">
              <a:spLocks/>
            </p:cNvSpPr>
            <p:nvPr/>
          </p:nvSpPr>
          <p:spPr>
            <a:xfrm>
              <a:off x="8671032" y="1091258"/>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46" name="Title 1">
              <a:extLst>
                <a:ext uri="{FF2B5EF4-FFF2-40B4-BE49-F238E27FC236}">
                  <a16:creationId xmlns:a16="http://schemas.microsoft.com/office/drawing/2014/main" id="{18771893-35D4-E02C-C91F-DA4BE8598E61}"/>
                </a:ext>
              </a:extLst>
            </p:cNvPr>
            <p:cNvSpPr txBox="1">
              <a:spLocks/>
            </p:cNvSpPr>
            <p:nvPr/>
          </p:nvSpPr>
          <p:spPr>
            <a:xfrm>
              <a:off x="9680026" y="1091258"/>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grpSp>
        <p:nvGrpSpPr>
          <p:cNvPr id="101" name="Group 100">
            <a:extLst>
              <a:ext uri="{FF2B5EF4-FFF2-40B4-BE49-F238E27FC236}">
                <a16:creationId xmlns:a16="http://schemas.microsoft.com/office/drawing/2014/main" id="{0F34EDAB-8185-C573-074C-DDFD32EF164C}"/>
              </a:ext>
            </a:extLst>
          </p:cNvPr>
          <p:cNvGrpSpPr/>
          <p:nvPr/>
        </p:nvGrpSpPr>
        <p:grpSpPr>
          <a:xfrm>
            <a:off x="1603701" y="5347937"/>
            <a:ext cx="8984597" cy="429325"/>
            <a:chOff x="1603701" y="5347937"/>
            <a:chExt cx="8984597" cy="429325"/>
          </a:xfrm>
        </p:grpSpPr>
        <p:sp>
          <p:nvSpPr>
            <p:cNvPr id="47" name="Title 1">
              <a:extLst>
                <a:ext uri="{FF2B5EF4-FFF2-40B4-BE49-F238E27FC236}">
                  <a16:creationId xmlns:a16="http://schemas.microsoft.com/office/drawing/2014/main" id="{0D5BC17B-41D8-4C8E-7AD4-A045000F1B15}"/>
                </a:ext>
              </a:extLst>
            </p:cNvPr>
            <p:cNvSpPr txBox="1">
              <a:spLocks/>
            </p:cNvSpPr>
            <p:nvPr/>
          </p:nvSpPr>
          <p:spPr>
            <a:xfrm>
              <a:off x="1603701" y="53479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48" name="Title 1">
              <a:extLst>
                <a:ext uri="{FF2B5EF4-FFF2-40B4-BE49-F238E27FC236}">
                  <a16:creationId xmlns:a16="http://schemas.microsoft.com/office/drawing/2014/main" id="{62482ED6-84A1-E5DC-AAB8-AE0E212A37CC}"/>
                </a:ext>
              </a:extLst>
            </p:cNvPr>
            <p:cNvSpPr txBox="1">
              <a:spLocks/>
            </p:cNvSpPr>
            <p:nvPr/>
          </p:nvSpPr>
          <p:spPr>
            <a:xfrm>
              <a:off x="2617073" y="53479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49" name="Title 1">
              <a:extLst>
                <a:ext uri="{FF2B5EF4-FFF2-40B4-BE49-F238E27FC236}">
                  <a16:creationId xmlns:a16="http://schemas.microsoft.com/office/drawing/2014/main" id="{A10C32FF-FCC0-9408-1E1D-B854B0798F68}"/>
                </a:ext>
              </a:extLst>
            </p:cNvPr>
            <p:cNvSpPr txBox="1">
              <a:spLocks/>
            </p:cNvSpPr>
            <p:nvPr/>
          </p:nvSpPr>
          <p:spPr>
            <a:xfrm>
              <a:off x="3626066" y="53479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50" name="Title 1">
              <a:extLst>
                <a:ext uri="{FF2B5EF4-FFF2-40B4-BE49-F238E27FC236}">
                  <a16:creationId xmlns:a16="http://schemas.microsoft.com/office/drawing/2014/main" id="{608FDDBA-4B11-B452-277E-0F8CBF7839D0}"/>
                </a:ext>
              </a:extLst>
            </p:cNvPr>
            <p:cNvSpPr txBox="1">
              <a:spLocks/>
            </p:cNvSpPr>
            <p:nvPr/>
          </p:nvSpPr>
          <p:spPr>
            <a:xfrm>
              <a:off x="4635060" y="53479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51" name="Title 1">
              <a:extLst>
                <a:ext uri="{FF2B5EF4-FFF2-40B4-BE49-F238E27FC236}">
                  <a16:creationId xmlns:a16="http://schemas.microsoft.com/office/drawing/2014/main" id="{A9E53C26-AFFD-B129-385B-C51E11E3566D}"/>
                </a:ext>
              </a:extLst>
            </p:cNvPr>
            <p:cNvSpPr txBox="1">
              <a:spLocks/>
            </p:cNvSpPr>
            <p:nvPr/>
          </p:nvSpPr>
          <p:spPr>
            <a:xfrm>
              <a:off x="5644053" y="53479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52" name="Title 1">
              <a:extLst>
                <a:ext uri="{FF2B5EF4-FFF2-40B4-BE49-F238E27FC236}">
                  <a16:creationId xmlns:a16="http://schemas.microsoft.com/office/drawing/2014/main" id="{3798F181-9B9B-1057-F00C-A571A4C40EFE}"/>
                </a:ext>
              </a:extLst>
            </p:cNvPr>
            <p:cNvSpPr txBox="1">
              <a:spLocks/>
            </p:cNvSpPr>
            <p:nvPr/>
          </p:nvSpPr>
          <p:spPr>
            <a:xfrm>
              <a:off x="6648667" y="53479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53" name="Title 1">
              <a:extLst>
                <a:ext uri="{FF2B5EF4-FFF2-40B4-BE49-F238E27FC236}">
                  <a16:creationId xmlns:a16="http://schemas.microsoft.com/office/drawing/2014/main" id="{7F9D3261-0EB6-689D-B5E5-2A46AE74D2A7}"/>
                </a:ext>
              </a:extLst>
            </p:cNvPr>
            <p:cNvSpPr txBox="1">
              <a:spLocks/>
            </p:cNvSpPr>
            <p:nvPr/>
          </p:nvSpPr>
          <p:spPr>
            <a:xfrm>
              <a:off x="7662039" y="53479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54" name="Title 1">
              <a:extLst>
                <a:ext uri="{FF2B5EF4-FFF2-40B4-BE49-F238E27FC236}">
                  <a16:creationId xmlns:a16="http://schemas.microsoft.com/office/drawing/2014/main" id="{5C4BB846-E5B5-4A2B-B800-CBE6164117F3}"/>
                </a:ext>
              </a:extLst>
            </p:cNvPr>
            <p:cNvSpPr txBox="1">
              <a:spLocks/>
            </p:cNvSpPr>
            <p:nvPr/>
          </p:nvSpPr>
          <p:spPr>
            <a:xfrm>
              <a:off x="8671032" y="53479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55" name="Title 1">
              <a:extLst>
                <a:ext uri="{FF2B5EF4-FFF2-40B4-BE49-F238E27FC236}">
                  <a16:creationId xmlns:a16="http://schemas.microsoft.com/office/drawing/2014/main" id="{BB062C43-457E-B6FA-D921-E881C5CD0640}"/>
                </a:ext>
              </a:extLst>
            </p:cNvPr>
            <p:cNvSpPr txBox="1">
              <a:spLocks/>
            </p:cNvSpPr>
            <p:nvPr/>
          </p:nvSpPr>
          <p:spPr>
            <a:xfrm>
              <a:off x="9680026" y="53479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grpSp>
        <p:nvGrpSpPr>
          <p:cNvPr id="100" name="Group 99">
            <a:extLst>
              <a:ext uri="{FF2B5EF4-FFF2-40B4-BE49-F238E27FC236}">
                <a16:creationId xmlns:a16="http://schemas.microsoft.com/office/drawing/2014/main" id="{A0928206-B592-6380-FAC1-A1605873FD53}"/>
              </a:ext>
            </a:extLst>
          </p:cNvPr>
          <p:cNvGrpSpPr/>
          <p:nvPr/>
        </p:nvGrpSpPr>
        <p:grpSpPr>
          <a:xfrm>
            <a:off x="1603701" y="4811910"/>
            <a:ext cx="8984597" cy="429325"/>
            <a:chOff x="1603701" y="4811910"/>
            <a:chExt cx="8984597" cy="429325"/>
          </a:xfrm>
        </p:grpSpPr>
        <p:sp>
          <p:nvSpPr>
            <p:cNvPr id="56" name="Title 1">
              <a:extLst>
                <a:ext uri="{FF2B5EF4-FFF2-40B4-BE49-F238E27FC236}">
                  <a16:creationId xmlns:a16="http://schemas.microsoft.com/office/drawing/2014/main" id="{65DF123A-758C-20B5-B5B0-0E00F2A21EAE}"/>
                </a:ext>
              </a:extLst>
            </p:cNvPr>
            <p:cNvSpPr txBox="1">
              <a:spLocks/>
            </p:cNvSpPr>
            <p:nvPr/>
          </p:nvSpPr>
          <p:spPr>
            <a:xfrm>
              <a:off x="1603701" y="4811910"/>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57" name="Title 1">
              <a:extLst>
                <a:ext uri="{FF2B5EF4-FFF2-40B4-BE49-F238E27FC236}">
                  <a16:creationId xmlns:a16="http://schemas.microsoft.com/office/drawing/2014/main" id="{6F14D336-C0A0-DDFE-0E70-D81F27541794}"/>
                </a:ext>
              </a:extLst>
            </p:cNvPr>
            <p:cNvSpPr txBox="1">
              <a:spLocks/>
            </p:cNvSpPr>
            <p:nvPr/>
          </p:nvSpPr>
          <p:spPr>
            <a:xfrm>
              <a:off x="2617073" y="4811910"/>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58" name="Title 1">
              <a:extLst>
                <a:ext uri="{FF2B5EF4-FFF2-40B4-BE49-F238E27FC236}">
                  <a16:creationId xmlns:a16="http://schemas.microsoft.com/office/drawing/2014/main" id="{63562396-090D-B66A-AFC2-EDAF9B03E1D1}"/>
                </a:ext>
              </a:extLst>
            </p:cNvPr>
            <p:cNvSpPr txBox="1">
              <a:spLocks/>
            </p:cNvSpPr>
            <p:nvPr/>
          </p:nvSpPr>
          <p:spPr>
            <a:xfrm>
              <a:off x="3626066" y="4811910"/>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59" name="Title 1">
              <a:extLst>
                <a:ext uri="{FF2B5EF4-FFF2-40B4-BE49-F238E27FC236}">
                  <a16:creationId xmlns:a16="http://schemas.microsoft.com/office/drawing/2014/main" id="{CA011000-9E9B-3256-DF59-CC084186082F}"/>
                </a:ext>
              </a:extLst>
            </p:cNvPr>
            <p:cNvSpPr txBox="1">
              <a:spLocks/>
            </p:cNvSpPr>
            <p:nvPr/>
          </p:nvSpPr>
          <p:spPr>
            <a:xfrm>
              <a:off x="4635060" y="4811910"/>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60" name="Title 1">
              <a:extLst>
                <a:ext uri="{FF2B5EF4-FFF2-40B4-BE49-F238E27FC236}">
                  <a16:creationId xmlns:a16="http://schemas.microsoft.com/office/drawing/2014/main" id="{0540D696-3C10-86A7-E0FF-C8D2D5B5BDFA}"/>
                </a:ext>
              </a:extLst>
            </p:cNvPr>
            <p:cNvSpPr txBox="1">
              <a:spLocks/>
            </p:cNvSpPr>
            <p:nvPr/>
          </p:nvSpPr>
          <p:spPr>
            <a:xfrm>
              <a:off x="5644053" y="4811910"/>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61" name="Title 1">
              <a:extLst>
                <a:ext uri="{FF2B5EF4-FFF2-40B4-BE49-F238E27FC236}">
                  <a16:creationId xmlns:a16="http://schemas.microsoft.com/office/drawing/2014/main" id="{7B340AF8-D112-90BA-4999-9BE4AD61466A}"/>
                </a:ext>
              </a:extLst>
            </p:cNvPr>
            <p:cNvSpPr txBox="1">
              <a:spLocks/>
            </p:cNvSpPr>
            <p:nvPr/>
          </p:nvSpPr>
          <p:spPr>
            <a:xfrm>
              <a:off x="6648667" y="4811910"/>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62" name="Title 1">
              <a:extLst>
                <a:ext uri="{FF2B5EF4-FFF2-40B4-BE49-F238E27FC236}">
                  <a16:creationId xmlns:a16="http://schemas.microsoft.com/office/drawing/2014/main" id="{6980DF43-6E25-7E97-73FB-55D64208987E}"/>
                </a:ext>
              </a:extLst>
            </p:cNvPr>
            <p:cNvSpPr txBox="1">
              <a:spLocks/>
            </p:cNvSpPr>
            <p:nvPr/>
          </p:nvSpPr>
          <p:spPr>
            <a:xfrm>
              <a:off x="7662039" y="4811910"/>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63" name="Title 1">
              <a:extLst>
                <a:ext uri="{FF2B5EF4-FFF2-40B4-BE49-F238E27FC236}">
                  <a16:creationId xmlns:a16="http://schemas.microsoft.com/office/drawing/2014/main" id="{20454322-88D0-21BF-9FED-62A094F0CE34}"/>
                </a:ext>
              </a:extLst>
            </p:cNvPr>
            <p:cNvSpPr txBox="1">
              <a:spLocks/>
            </p:cNvSpPr>
            <p:nvPr/>
          </p:nvSpPr>
          <p:spPr>
            <a:xfrm>
              <a:off x="8671032" y="4811910"/>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64" name="Title 1">
              <a:extLst>
                <a:ext uri="{FF2B5EF4-FFF2-40B4-BE49-F238E27FC236}">
                  <a16:creationId xmlns:a16="http://schemas.microsoft.com/office/drawing/2014/main" id="{5E92CA6D-B902-2136-94DC-3B5C022F168B}"/>
                </a:ext>
              </a:extLst>
            </p:cNvPr>
            <p:cNvSpPr txBox="1">
              <a:spLocks/>
            </p:cNvSpPr>
            <p:nvPr/>
          </p:nvSpPr>
          <p:spPr>
            <a:xfrm>
              <a:off x="9680026" y="4811910"/>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grpSp>
        <p:nvGrpSpPr>
          <p:cNvPr id="99" name="Group 98">
            <a:extLst>
              <a:ext uri="{FF2B5EF4-FFF2-40B4-BE49-F238E27FC236}">
                <a16:creationId xmlns:a16="http://schemas.microsoft.com/office/drawing/2014/main" id="{B73B5F68-8B1C-414B-72C1-0733B36BA2EC}"/>
              </a:ext>
            </a:extLst>
          </p:cNvPr>
          <p:cNvGrpSpPr/>
          <p:nvPr/>
        </p:nvGrpSpPr>
        <p:grpSpPr>
          <a:xfrm>
            <a:off x="1603701" y="4286396"/>
            <a:ext cx="8984597" cy="429325"/>
            <a:chOff x="1603701" y="4286396"/>
            <a:chExt cx="8984597" cy="429325"/>
          </a:xfrm>
        </p:grpSpPr>
        <p:sp>
          <p:nvSpPr>
            <p:cNvPr id="65" name="Title 1">
              <a:extLst>
                <a:ext uri="{FF2B5EF4-FFF2-40B4-BE49-F238E27FC236}">
                  <a16:creationId xmlns:a16="http://schemas.microsoft.com/office/drawing/2014/main" id="{1BA9AAB4-0C35-5588-F5EE-37B55C41E2C2}"/>
                </a:ext>
              </a:extLst>
            </p:cNvPr>
            <p:cNvSpPr txBox="1">
              <a:spLocks/>
            </p:cNvSpPr>
            <p:nvPr/>
          </p:nvSpPr>
          <p:spPr>
            <a:xfrm>
              <a:off x="1603701" y="42863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66" name="Title 1">
              <a:extLst>
                <a:ext uri="{FF2B5EF4-FFF2-40B4-BE49-F238E27FC236}">
                  <a16:creationId xmlns:a16="http://schemas.microsoft.com/office/drawing/2014/main" id="{688DC574-C077-823D-E33E-A85BE28DC315}"/>
                </a:ext>
              </a:extLst>
            </p:cNvPr>
            <p:cNvSpPr txBox="1">
              <a:spLocks/>
            </p:cNvSpPr>
            <p:nvPr/>
          </p:nvSpPr>
          <p:spPr>
            <a:xfrm>
              <a:off x="2617073" y="42863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67" name="Title 1">
              <a:extLst>
                <a:ext uri="{FF2B5EF4-FFF2-40B4-BE49-F238E27FC236}">
                  <a16:creationId xmlns:a16="http://schemas.microsoft.com/office/drawing/2014/main" id="{3ED97DAE-F3DC-7C32-C76F-78E30976CB40}"/>
                </a:ext>
              </a:extLst>
            </p:cNvPr>
            <p:cNvSpPr txBox="1">
              <a:spLocks/>
            </p:cNvSpPr>
            <p:nvPr/>
          </p:nvSpPr>
          <p:spPr>
            <a:xfrm>
              <a:off x="3626066" y="42863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68" name="Title 1">
              <a:extLst>
                <a:ext uri="{FF2B5EF4-FFF2-40B4-BE49-F238E27FC236}">
                  <a16:creationId xmlns:a16="http://schemas.microsoft.com/office/drawing/2014/main" id="{1AADC4F1-7FBD-D8AD-D1A8-A80E1056873F}"/>
                </a:ext>
              </a:extLst>
            </p:cNvPr>
            <p:cNvSpPr txBox="1">
              <a:spLocks/>
            </p:cNvSpPr>
            <p:nvPr/>
          </p:nvSpPr>
          <p:spPr>
            <a:xfrm>
              <a:off x="4635060" y="42863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69" name="Title 1">
              <a:extLst>
                <a:ext uri="{FF2B5EF4-FFF2-40B4-BE49-F238E27FC236}">
                  <a16:creationId xmlns:a16="http://schemas.microsoft.com/office/drawing/2014/main" id="{09A6714D-8559-9552-6AF1-20B600B88AFF}"/>
                </a:ext>
              </a:extLst>
            </p:cNvPr>
            <p:cNvSpPr txBox="1">
              <a:spLocks/>
            </p:cNvSpPr>
            <p:nvPr/>
          </p:nvSpPr>
          <p:spPr>
            <a:xfrm>
              <a:off x="5644053" y="42863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70" name="Title 1">
              <a:extLst>
                <a:ext uri="{FF2B5EF4-FFF2-40B4-BE49-F238E27FC236}">
                  <a16:creationId xmlns:a16="http://schemas.microsoft.com/office/drawing/2014/main" id="{8524EC36-8FB3-C1E3-3188-D81150DA01C5}"/>
                </a:ext>
              </a:extLst>
            </p:cNvPr>
            <p:cNvSpPr txBox="1">
              <a:spLocks/>
            </p:cNvSpPr>
            <p:nvPr/>
          </p:nvSpPr>
          <p:spPr>
            <a:xfrm>
              <a:off x="6648667" y="42863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71" name="Title 1">
              <a:extLst>
                <a:ext uri="{FF2B5EF4-FFF2-40B4-BE49-F238E27FC236}">
                  <a16:creationId xmlns:a16="http://schemas.microsoft.com/office/drawing/2014/main" id="{62CEBCCE-0696-A6A7-AC20-34EB78CEA899}"/>
                </a:ext>
              </a:extLst>
            </p:cNvPr>
            <p:cNvSpPr txBox="1">
              <a:spLocks/>
            </p:cNvSpPr>
            <p:nvPr/>
          </p:nvSpPr>
          <p:spPr>
            <a:xfrm>
              <a:off x="7662039" y="4286396"/>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72" name="Title 1">
              <a:extLst>
                <a:ext uri="{FF2B5EF4-FFF2-40B4-BE49-F238E27FC236}">
                  <a16:creationId xmlns:a16="http://schemas.microsoft.com/office/drawing/2014/main" id="{F9D6A931-ACB9-0FE8-E426-E9E32F8E0562}"/>
                </a:ext>
              </a:extLst>
            </p:cNvPr>
            <p:cNvSpPr txBox="1">
              <a:spLocks/>
            </p:cNvSpPr>
            <p:nvPr/>
          </p:nvSpPr>
          <p:spPr>
            <a:xfrm>
              <a:off x="8671032" y="4286396"/>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73" name="Title 1">
              <a:extLst>
                <a:ext uri="{FF2B5EF4-FFF2-40B4-BE49-F238E27FC236}">
                  <a16:creationId xmlns:a16="http://schemas.microsoft.com/office/drawing/2014/main" id="{028F5C44-BD34-4961-6EA2-D35876B72094}"/>
                </a:ext>
              </a:extLst>
            </p:cNvPr>
            <p:cNvSpPr txBox="1">
              <a:spLocks/>
            </p:cNvSpPr>
            <p:nvPr/>
          </p:nvSpPr>
          <p:spPr>
            <a:xfrm>
              <a:off x="9680026" y="4286396"/>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grpSp>
        <p:nvGrpSpPr>
          <p:cNvPr id="98" name="Group 97">
            <a:extLst>
              <a:ext uri="{FF2B5EF4-FFF2-40B4-BE49-F238E27FC236}">
                <a16:creationId xmlns:a16="http://schemas.microsoft.com/office/drawing/2014/main" id="{E52044E4-7DDD-C9BC-5900-147FA692847C}"/>
              </a:ext>
            </a:extLst>
          </p:cNvPr>
          <p:cNvGrpSpPr/>
          <p:nvPr/>
        </p:nvGrpSpPr>
        <p:grpSpPr>
          <a:xfrm>
            <a:off x="1603701" y="3750372"/>
            <a:ext cx="8984597" cy="429325"/>
            <a:chOff x="1603701" y="3750372"/>
            <a:chExt cx="8984597" cy="429325"/>
          </a:xfrm>
        </p:grpSpPr>
        <p:sp>
          <p:nvSpPr>
            <p:cNvPr id="74" name="Title 1">
              <a:extLst>
                <a:ext uri="{FF2B5EF4-FFF2-40B4-BE49-F238E27FC236}">
                  <a16:creationId xmlns:a16="http://schemas.microsoft.com/office/drawing/2014/main" id="{DF421179-5191-16E4-8743-6517EC5D321D}"/>
                </a:ext>
              </a:extLst>
            </p:cNvPr>
            <p:cNvSpPr txBox="1">
              <a:spLocks/>
            </p:cNvSpPr>
            <p:nvPr/>
          </p:nvSpPr>
          <p:spPr>
            <a:xfrm>
              <a:off x="1603701" y="3750372"/>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75" name="Title 1">
              <a:extLst>
                <a:ext uri="{FF2B5EF4-FFF2-40B4-BE49-F238E27FC236}">
                  <a16:creationId xmlns:a16="http://schemas.microsoft.com/office/drawing/2014/main" id="{741C4108-2BE9-0274-1808-53530AC54835}"/>
                </a:ext>
              </a:extLst>
            </p:cNvPr>
            <p:cNvSpPr txBox="1">
              <a:spLocks/>
            </p:cNvSpPr>
            <p:nvPr/>
          </p:nvSpPr>
          <p:spPr>
            <a:xfrm>
              <a:off x="2617073" y="3750372"/>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76" name="Title 1">
              <a:extLst>
                <a:ext uri="{FF2B5EF4-FFF2-40B4-BE49-F238E27FC236}">
                  <a16:creationId xmlns:a16="http://schemas.microsoft.com/office/drawing/2014/main" id="{F1321254-AD53-AFA0-CBB1-3216A67E9346}"/>
                </a:ext>
              </a:extLst>
            </p:cNvPr>
            <p:cNvSpPr txBox="1">
              <a:spLocks/>
            </p:cNvSpPr>
            <p:nvPr/>
          </p:nvSpPr>
          <p:spPr>
            <a:xfrm>
              <a:off x="3626066" y="3750372"/>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77" name="Title 1">
              <a:extLst>
                <a:ext uri="{FF2B5EF4-FFF2-40B4-BE49-F238E27FC236}">
                  <a16:creationId xmlns:a16="http://schemas.microsoft.com/office/drawing/2014/main" id="{99B81C25-A374-5B04-4ADC-348EA17A871E}"/>
                </a:ext>
              </a:extLst>
            </p:cNvPr>
            <p:cNvSpPr txBox="1">
              <a:spLocks/>
            </p:cNvSpPr>
            <p:nvPr/>
          </p:nvSpPr>
          <p:spPr>
            <a:xfrm>
              <a:off x="4635060" y="3750372"/>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78" name="Title 1">
              <a:extLst>
                <a:ext uri="{FF2B5EF4-FFF2-40B4-BE49-F238E27FC236}">
                  <a16:creationId xmlns:a16="http://schemas.microsoft.com/office/drawing/2014/main" id="{17BF11E7-08B0-F464-1F77-95608BC2AEAB}"/>
                </a:ext>
              </a:extLst>
            </p:cNvPr>
            <p:cNvSpPr txBox="1">
              <a:spLocks/>
            </p:cNvSpPr>
            <p:nvPr/>
          </p:nvSpPr>
          <p:spPr>
            <a:xfrm>
              <a:off x="5644053" y="3750372"/>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79" name="Title 1">
              <a:extLst>
                <a:ext uri="{FF2B5EF4-FFF2-40B4-BE49-F238E27FC236}">
                  <a16:creationId xmlns:a16="http://schemas.microsoft.com/office/drawing/2014/main" id="{4AB06440-BCD0-CA8B-5E2A-30CCAC0A3B4E}"/>
                </a:ext>
              </a:extLst>
            </p:cNvPr>
            <p:cNvSpPr txBox="1">
              <a:spLocks/>
            </p:cNvSpPr>
            <p:nvPr/>
          </p:nvSpPr>
          <p:spPr>
            <a:xfrm>
              <a:off x="6648667" y="3750372"/>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80" name="Title 1">
              <a:extLst>
                <a:ext uri="{FF2B5EF4-FFF2-40B4-BE49-F238E27FC236}">
                  <a16:creationId xmlns:a16="http://schemas.microsoft.com/office/drawing/2014/main" id="{6FD15984-4C2D-2A29-F4E8-E4A42E5C1B07}"/>
                </a:ext>
              </a:extLst>
            </p:cNvPr>
            <p:cNvSpPr txBox="1">
              <a:spLocks/>
            </p:cNvSpPr>
            <p:nvPr/>
          </p:nvSpPr>
          <p:spPr>
            <a:xfrm>
              <a:off x="7662039" y="3750372"/>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81" name="Title 1">
              <a:extLst>
                <a:ext uri="{FF2B5EF4-FFF2-40B4-BE49-F238E27FC236}">
                  <a16:creationId xmlns:a16="http://schemas.microsoft.com/office/drawing/2014/main" id="{10E155A7-7EEB-4271-A08C-781F057080CB}"/>
                </a:ext>
              </a:extLst>
            </p:cNvPr>
            <p:cNvSpPr txBox="1">
              <a:spLocks/>
            </p:cNvSpPr>
            <p:nvPr/>
          </p:nvSpPr>
          <p:spPr>
            <a:xfrm>
              <a:off x="8671032" y="3750372"/>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82" name="Title 1">
              <a:extLst>
                <a:ext uri="{FF2B5EF4-FFF2-40B4-BE49-F238E27FC236}">
                  <a16:creationId xmlns:a16="http://schemas.microsoft.com/office/drawing/2014/main" id="{180ECB0A-B1F4-D0C4-4399-C0BD0086DA38}"/>
                </a:ext>
              </a:extLst>
            </p:cNvPr>
            <p:cNvSpPr txBox="1">
              <a:spLocks/>
            </p:cNvSpPr>
            <p:nvPr/>
          </p:nvSpPr>
          <p:spPr>
            <a:xfrm>
              <a:off x="9680026" y="3750372"/>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spTree>
    <p:extLst>
      <p:ext uri="{BB962C8B-B14F-4D97-AF65-F5344CB8AC3E}">
        <p14:creationId xmlns:p14="http://schemas.microsoft.com/office/powerpoint/2010/main" val="300283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fade">
                                      <p:cBhvr>
                                        <p:cTn id="7" dur="100"/>
                                        <p:tgtEl>
                                          <p:spTgt spid="93"/>
                                        </p:tgtEl>
                                      </p:cBhvr>
                                    </p:animEffect>
                                  </p:childTnLst>
                                </p:cTn>
                              </p:par>
                            </p:childTnLst>
                          </p:cTn>
                        </p:par>
                        <p:par>
                          <p:cTn id="8" fill="hold">
                            <p:stCondLst>
                              <p:cond delay="100"/>
                            </p:stCondLst>
                            <p:childTnLst>
                              <p:par>
                                <p:cTn id="9" presetID="10" presetClass="entr" presetSubtype="0" fill="hold"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fade">
                                      <p:cBhvr>
                                        <p:cTn id="11" dur="100"/>
                                        <p:tgtEl>
                                          <p:spTgt spid="95"/>
                                        </p:tgtEl>
                                      </p:cBhvr>
                                    </p:animEffect>
                                  </p:childTnLst>
                                </p:cTn>
                              </p:par>
                            </p:childTnLst>
                          </p:cTn>
                        </p:par>
                        <p:par>
                          <p:cTn id="12" fill="hold">
                            <p:stCondLst>
                              <p:cond delay="200"/>
                            </p:stCondLst>
                            <p:childTnLst>
                              <p:par>
                                <p:cTn id="13" presetID="10" presetClass="entr" presetSubtype="0" fill="hold" nodeType="afterEffect">
                                  <p:stCondLst>
                                    <p:cond delay="0"/>
                                  </p:stCondLst>
                                  <p:childTnLst>
                                    <p:set>
                                      <p:cBhvr>
                                        <p:cTn id="14" dur="1" fill="hold">
                                          <p:stCondLst>
                                            <p:cond delay="0"/>
                                          </p:stCondLst>
                                        </p:cTn>
                                        <p:tgtEl>
                                          <p:spTgt spid="96"/>
                                        </p:tgtEl>
                                        <p:attrNameLst>
                                          <p:attrName>style.visibility</p:attrName>
                                        </p:attrNameLst>
                                      </p:cBhvr>
                                      <p:to>
                                        <p:strVal val="visible"/>
                                      </p:to>
                                    </p:set>
                                    <p:animEffect transition="in" filter="fade">
                                      <p:cBhvr>
                                        <p:cTn id="15" dur="100"/>
                                        <p:tgtEl>
                                          <p:spTgt spid="96"/>
                                        </p:tgtEl>
                                      </p:cBhvr>
                                    </p:animEffect>
                                  </p:childTnLst>
                                </p:cTn>
                              </p:par>
                            </p:childTnLst>
                          </p:cTn>
                        </p:par>
                        <p:par>
                          <p:cTn id="16" fill="hold">
                            <p:stCondLst>
                              <p:cond delay="300"/>
                            </p:stCondLst>
                            <p:childTnLst>
                              <p:par>
                                <p:cTn id="17" presetID="10" presetClass="entr" presetSubtype="0" fill="hold" nodeType="afterEffect">
                                  <p:stCondLst>
                                    <p:cond delay="0"/>
                                  </p:stCondLst>
                                  <p:childTnLst>
                                    <p:set>
                                      <p:cBhvr>
                                        <p:cTn id="18" dur="1" fill="hold">
                                          <p:stCondLst>
                                            <p:cond delay="0"/>
                                          </p:stCondLst>
                                        </p:cTn>
                                        <p:tgtEl>
                                          <p:spTgt spid="97"/>
                                        </p:tgtEl>
                                        <p:attrNameLst>
                                          <p:attrName>style.visibility</p:attrName>
                                        </p:attrNameLst>
                                      </p:cBhvr>
                                      <p:to>
                                        <p:strVal val="visible"/>
                                      </p:to>
                                    </p:set>
                                    <p:animEffect transition="in" filter="fade">
                                      <p:cBhvr>
                                        <p:cTn id="19" dur="100"/>
                                        <p:tgtEl>
                                          <p:spTgt spid="97"/>
                                        </p:tgtEl>
                                      </p:cBhvr>
                                    </p:animEffect>
                                  </p:childTnLst>
                                </p:cTn>
                              </p:par>
                            </p:childTnLst>
                          </p:cTn>
                        </p:par>
                        <p:par>
                          <p:cTn id="20" fill="hold">
                            <p:stCondLst>
                              <p:cond delay="400"/>
                            </p:stCondLst>
                            <p:childTnLst>
                              <p:par>
                                <p:cTn id="21" presetID="10" presetClass="entr" presetSubtype="0" fill="hold" nodeType="afterEffect">
                                  <p:stCondLst>
                                    <p:cond delay="0"/>
                                  </p:stCondLst>
                                  <p:childTnLst>
                                    <p:set>
                                      <p:cBhvr>
                                        <p:cTn id="22" dur="1" fill="hold">
                                          <p:stCondLst>
                                            <p:cond delay="0"/>
                                          </p:stCondLst>
                                        </p:cTn>
                                        <p:tgtEl>
                                          <p:spTgt spid="98"/>
                                        </p:tgtEl>
                                        <p:attrNameLst>
                                          <p:attrName>style.visibility</p:attrName>
                                        </p:attrNameLst>
                                      </p:cBhvr>
                                      <p:to>
                                        <p:strVal val="visible"/>
                                      </p:to>
                                    </p:set>
                                    <p:animEffect transition="in" filter="fade">
                                      <p:cBhvr>
                                        <p:cTn id="23" dur="100"/>
                                        <p:tgtEl>
                                          <p:spTgt spid="98"/>
                                        </p:tgtEl>
                                      </p:cBhvr>
                                    </p:animEffec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99"/>
                                        </p:tgtEl>
                                        <p:attrNameLst>
                                          <p:attrName>style.visibility</p:attrName>
                                        </p:attrNameLst>
                                      </p:cBhvr>
                                      <p:to>
                                        <p:strVal val="visible"/>
                                      </p:to>
                                    </p:set>
                                    <p:animEffect transition="in" filter="fade">
                                      <p:cBhvr>
                                        <p:cTn id="27" dur="100"/>
                                        <p:tgtEl>
                                          <p:spTgt spid="99"/>
                                        </p:tgtEl>
                                      </p:cBhvr>
                                    </p:animEffect>
                                  </p:childTnLst>
                                </p:cTn>
                              </p:par>
                            </p:childTnLst>
                          </p:cTn>
                        </p:par>
                        <p:par>
                          <p:cTn id="28" fill="hold">
                            <p:stCondLst>
                              <p:cond delay="600"/>
                            </p:stCondLst>
                            <p:childTnLst>
                              <p:par>
                                <p:cTn id="29" presetID="10" presetClass="entr" presetSubtype="0" fill="hold" nodeType="afterEffect">
                                  <p:stCondLst>
                                    <p:cond delay="0"/>
                                  </p:stCondLst>
                                  <p:childTnLst>
                                    <p:set>
                                      <p:cBhvr>
                                        <p:cTn id="30" dur="1" fill="hold">
                                          <p:stCondLst>
                                            <p:cond delay="0"/>
                                          </p:stCondLst>
                                        </p:cTn>
                                        <p:tgtEl>
                                          <p:spTgt spid="100"/>
                                        </p:tgtEl>
                                        <p:attrNameLst>
                                          <p:attrName>style.visibility</p:attrName>
                                        </p:attrNameLst>
                                      </p:cBhvr>
                                      <p:to>
                                        <p:strVal val="visible"/>
                                      </p:to>
                                    </p:set>
                                    <p:animEffect transition="in" filter="fade">
                                      <p:cBhvr>
                                        <p:cTn id="31" dur="100"/>
                                        <p:tgtEl>
                                          <p:spTgt spid="100"/>
                                        </p:tgtEl>
                                      </p:cBhvr>
                                    </p:animEffect>
                                  </p:childTnLst>
                                </p:cTn>
                              </p:par>
                            </p:childTnLst>
                          </p:cTn>
                        </p:par>
                        <p:par>
                          <p:cTn id="32" fill="hold">
                            <p:stCondLst>
                              <p:cond delay="700"/>
                            </p:stCondLst>
                            <p:childTnLst>
                              <p:par>
                                <p:cTn id="33" presetID="10" presetClass="entr" presetSubtype="0" fill="hold" nodeType="afterEffect">
                                  <p:stCondLst>
                                    <p:cond delay="0"/>
                                  </p:stCondLst>
                                  <p:childTnLst>
                                    <p:set>
                                      <p:cBhvr>
                                        <p:cTn id="34" dur="1" fill="hold">
                                          <p:stCondLst>
                                            <p:cond delay="0"/>
                                          </p:stCondLst>
                                        </p:cTn>
                                        <p:tgtEl>
                                          <p:spTgt spid="101"/>
                                        </p:tgtEl>
                                        <p:attrNameLst>
                                          <p:attrName>style.visibility</p:attrName>
                                        </p:attrNameLst>
                                      </p:cBhvr>
                                      <p:to>
                                        <p:strVal val="visible"/>
                                      </p:to>
                                    </p:set>
                                    <p:animEffect transition="in" filter="fade">
                                      <p:cBhvr>
                                        <p:cTn id="35" dur="1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0E3D318A-D4E2-4AEB-8AF6-776C6FA0164A}"/>
              </a:ext>
            </a:extLst>
          </p:cNvPr>
          <p:cNvSpPr txBox="1">
            <a:spLocks/>
          </p:cNvSpPr>
          <p:nvPr/>
        </p:nvSpPr>
        <p:spPr>
          <a:xfrm>
            <a:off x="383062" y="1875136"/>
            <a:ext cx="7610869" cy="830997"/>
          </a:xfrm>
          <a:prstGeom prst="rect">
            <a:avLst/>
          </a:prstGeom>
        </p:spPr>
        <p:txBody>
          <a:bodyPr vert="horz" lIns="0" tIns="0" rIns="0" bIns="0" rtlCol="0" anchor="t" anchorCtr="0">
            <a:noAutofit/>
          </a:bodyPr>
          <a:lstStyle>
            <a:lvl1pPr algn="l" defTabSz="914446" rtl="0" eaLnBrk="1" latinLnBrk="0" hangingPunct="1">
              <a:lnSpc>
                <a:spcPct val="110000"/>
              </a:lnSpc>
              <a:spcBef>
                <a:spcPct val="0"/>
              </a:spcBef>
              <a:buNone/>
              <a:defRPr sz="4800" kern="1200">
                <a:solidFill>
                  <a:schemeClr val="bg1"/>
                </a:solidFill>
                <a:latin typeface="+mj-lt"/>
                <a:ea typeface="+mj-ea"/>
                <a:cs typeface="+mj-cs"/>
              </a:defRPr>
            </a:lvl1pPr>
          </a:lstStyle>
          <a:p>
            <a:r>
              <a:rPr lang="nb-NO" sz="4800" dirty="0">
                <a:solidFill>
                  <a:srgbClr val="52E046"/>
                </a:solidFill>
                <a:latin typeface="Fremtind Grotesk" panose="020B0500030000000000" pitchFamily="34" charset="0"/>
              </a:rPr>
              <a:t>Self </a:t>
            </a:r>
            <a:r>
              <a:rPr lang="nb-NO" dirty="0">
                <a:solidFill>
                  <a:srgbClr val="52E046"/>
                </a:solidFill>
                <a:latin typeface="Fremtind Grotesk" panose="020B0500030000000000" pitchFamily="34" charset="0"/>
              </a:rPr>
              <a:t>A</a:t>
            </a:r>
            <a:r>
              <a:rPr lang="nb-NO" sz="4800" dirty="0">
                <a:solidFill>
                  <a:srgbClr val="52E046"/>
                </a:solidFill>
                <a:latin typeface="Fremtind Grotesk" panose="020B0500030000000000" pitchFamily="34" charset="0"/>
              </a:rPr>
              <a:t>ttention </a:t>
            </a:r>
            <a:r>
              <a:rPr lang="nb-NO" dirty="0">
                <a:solidFill>
                  <a:srgbClr val="52E046"/>
                </a:solidFill>
                <a:latin typeface="Fremtind Grotesk" panose="020B0500030000000000" pitchFamily="34" charset="0"/>
              </a:rPr>
              <a:t>M</a:t>
            </a:r>
            <a:r>
              <a:rPr lang="nb-NO" sz="4800" dirty="0">
                <a:solidFill>
                  <a:srgbClr val="52E046"/>
                </a:solidFill>
                <a:latin typeface="Fremtind Grotesk" panose="020B0500030000000000" pitchFamily="34" charset="0"/>
              </a:rPr>
              <a:t>echanism</a:t>
            </a:r>
          </a:p>
        </p:txBody>
      </p:sp>
      <p:sp>
        <p:nvSpPr>
          <p:cNvPr id="4" name="TextBox 3">
            <a:extLst>
              <a:ext uri="{FF2B5EF4-FFF2-40B4-BE49-F238E27FC236}">
                <a16:creationId xmlns:a16="http://schemas.microsoft.com/office/drawing/2014/main" id="{BCE775FD-504C-3665-E77A-CD12EA14707C}"/>
              </a:ext>
            </a:extLst>
          </p:cNvPr>
          <p:cNvSpPr txBox="1"/>
          <p:nvPr/>
        </p:nvSpPr>
        <p:spPr>
          <a:xfrm>
            <a:off x="2418980" y="3479896"/>
            <a:ext cx="7443247" cy="830997"/>
          </a:xfrm>
          <a:prstGeom prst="rect">
            <a:avLst/>
          </a:prstGeom>
          <a:noFill/>
        </p:spPr>
        <p:txBody>
          <a:bodyPr wrap="square">
            <a:spAutoFit/>
          </a:bodyPr>
          <a:lstStyle/>
          <a:p>
            <a:r>
              <a:rPr lang="nb-NO" sz="4800" dirty="0">
                <a:solidFill>
                  <a:srgbClr val="C8C5C3"/>
                </a:solidFill>
                <a:latin typeface="Fremtind Grotesk" panose="020B0500030000000000" pitchFamily="34" charset="0"/>
              </a:rPr>
              <a:t>«Katten satt på matten»</a:t>
            </a:r>
          </a:p>
        </p:txBody>
      </p:sp>
    </p:spTree>
    <p:extLst>
      <p:ext uri="{BB962C8B-B14F-4D97-AF65-F5344CB8AC3E}">
        <p14:creationId xmlns:p14="http://schemas.microsoft.com/office/powerpoint/2010/main" val="21086364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3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descr="A green and black paper with a list&#10;&#10;Description automatically generated">
            <a:extLst>
              <a:ext uri="{FF2B5EF4-FFF2-40B4-BE49-F238E27FC236}">
                <a16:creationId xmlns:a16="http://schemas.microsoft.com/office/drawing/2014/main" id="{17BB7D83-F7FF-739E-05D7-942BB1C935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735" y="2557088"/>
            <a:ext cx="530690" cy="530690"/>
          </a:xfrm>
          <a:prstGeom prst="rect">
            <a:avLst/>
          </a:prstGeom>
        </p:spPr>
      </p:pic>
      <p:pic>
        <p:nvPicPr>
          <p:cNvPr id="5" name="Picture 4" descr="A green and black paper with a list&#10;&#10;Description automatically generated">
            <a:extLst>
              <a:ext uri="{FF2B5EF4-FFF2-40B4-BE49-F238E27FC236}">
                <a16:creationId xmlns:a16="http://schemas.microsoft.com/office/drawing/2014/main" id="{EE3F4543-7488-1CFA-ECB6-CE41251926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5348" y="2557088"/>
            <a:ext cx="530690" cy="530690"/>
          </a:xfrm>
          <a:prstGeom prst="rect">
            <a:avLst/>
          </a:prstGeom>
        </p:spPr>
      </p:pic>
      <p:pic>
        <p:nvPicPr>
          <p:cNvPr id="6" name="Picture 5" descr="A green and black paper with a list&#10;&#10;Description automatically generated">
            <a:extLst>
              <a:ext uri="{FF2B5EF4-FFF2-40B4-BE49-F238E27FC236}">
                <a16:creationId xmlns:a16="http://schemas.microsoft.com/office/drawing/2014/main" id="{5884C781-0EB5-C41F-8CD1-E317799B0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6038" y="2557088"/>
            <a:ext cx="530690" cy="530690"/>
          </a:xfrm>
          <a:prstGeom prst="rect">
            <a:avLst/>
          </a:prstGeom>
        </p:spPr>
      </p:pic>
      <p:sp>
        <p:nvSpPr>
          <p:cNvPr id="7" name="Title 1">
            <a:extLst>
              <a:ext uri="{FF2B5EF4-FFF2-40B4-BE49-F238E27FC236}">
                <a16:creationId xmlns:a16="http://schemas.microsoft.com/office/drawing/2014/main" id="{CD2D5989-B0E3-E22D-EC99-064C5062DFE0}"/>
              </a:ext>
            </a:extLst>
          </p:cNvPr>
          <p:cNvSpPr txBox="1">
            <a:spLocks/>
          </p:cNvSpPr>
          <p:nvPr/>
        </p:nvSpPr>
        <p:spPr>
          <a:xfrm>
            <a:off x="822825" y="3154043"/>
            <a:ext cx="1058401"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Din</a:t>
            </a:r>
            <a:r>
              <a:rPr lang="nb-NO" sz="1600" dirty="0">
                <a:solidFill>
                  <a:srgbClr val="C8C5C3"/>
                </a:solidFill>
                <a:latin typeface="Fremtind Grotesk" panose="020B0500030000000000" pitchFamily="34" charset="0"/>
              </a:rPr>
              <a:t> </a:t>
            </a:r>
            <a:r>
              <a:rPr lang="nb-NO" sz="1200" dirty="0">
                <a:solidFill>
                  <a:srgbClr val="C8C5C3"/>
                </a:solidFill>
                <a:latin typeface="Fremtind Grotesk" panose="020B0500030000000000" pitchFamily="34" charset="0"/>
              </a:rPr>
              <a:t>Data</a:t>
            </a:r>
            <a:r>
              <a:rPr lang="nb-NO" sz="1600" dirty="0">
                <a:solidFill>
                  <a:srgbClr val="C8C5C3"/>
                </a:solidFill>
                <a:latin typeface="Fremtind Grotesk" panose="020B0500030000000000" pitchFamily="34" charset="0"/>
              </a:rPr>
              <a:t> </a:t>
            </a:r>
          </a:p>
        </p:txBody>
      </p:sp>
      <p:cxnSp>
        <p:nvCxnSpPr>
          <p:cNvPr id="8" name="Straight Arrow Connector 7">
            <a:extLst>
              <a:ext uri="{FF2B5EF4-FFF2-40B4-BE49-F238E27FC236}">
                <a16:creationId xmlns:a16="http://schemas.microsoft.com/office/drawing/2014/main" id="{1483C7B2-A4F5-86A0-D957-DB7EF3F637D7}"/>
              </a:ext>
            </a:extLst>
          </p:cNvPr>
          <p:cNvCxnSpPr>
            <a:cxnSpLocks/>
          </p:cNvCxnSpPr>
          <p:nvPr/>
        </p:nvCxnSpPr>
        <p:spPr>
          <a:xfrm>
            <a:off x="2257495" y="2855667"/>
            <a:ext cx="478971" cy="0"/>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pic>
        <p:nvPicPr>
          <p:cNvPr id="11" name="Picture 10">
            <a:extLst>
              <a:ext uri="{FF2B5EF4-FFF2-40B4-BE49-F238E27FC236}">
                <a16:creationId xmlns:a16="http://schemas.microsoft.com/office/drawing/2014/main" id="{28683749-C5C5-3501-703C-F4E6EFB8E2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50421" y="2478254"/>
            <a:ext cx="609524" cy="609524"/>
          </a:xfrm>
          <a:prstGeom prst="rect">
            <a:avLst/>
          </a:prstGeom>
        </p:spPr>
      </p:pic>
      <p:sp>
        <p:nvSpPr>
          <p:cNvPr id="12" name="Title 1">
            <a:extLst>
              <a:ext uri="{FF2B5EF4-FFF2-40B4-BE49-F238E27FC236}">
                <a16:creationId xmlns:a16="http://schemas.microsoft.com/office/drawing/2014/main" id="{889C6736-E26D-7738-DE7D-A2BC92583D00}"/>
              </a:ext>
            </a:extLst>
          </p:cNvPr>
          <p:cNvSpPr txBox="1">
            <a:spLocks/>
          </p:cNvSpPr>
          <p:nvPr/>
        </p:nvSpPr>
        <p:spPr>
          <a:xfrm>
            <a:off x="2765400" y="3206638"/>
            <a:ext cx="1058401" cy="360519"/>
          </a:xfrm>
          <a:prstGeom prst="rect">
            <a:avLst/>
          </a:prstGeom>
        </p:spPr>
        <p:txBody>
          <a:bodyPr lIns="91440" tIns="45720" rIns="91440" bIns="45720" anchor="b">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Embedding modell</a:t>
            </a:r>
            <a:endParaRPr lang="nb-NO" sz="1600" dirty="0">
              <a:solidFill>
                <a:srgbClr val="C8C5C3"/>
              </a:solidFill>
              <a:latin typeface="Fremtind Grotesk" panose="020B0500030000000000" pitchFamily="34" charset="0"/>
            </a:endParaRPr>
          </a:p>
        </p:txBody>
      </p:sp>
      <p:sp>
        <p:nvSpPr>
          <p:cNvPr id="13" name="Rectangle 12">
            <a:extLst>
              <a:ext uri="{FF2B5EF4-FFF2-40B4-BE49-F238E27FC236}">
                <a16:creationId xmlns:a16="http://schemas.microsoft.com/office/drawing/2014/main" id="{66C7C4E1-DC7A-5B46-02F1-A04EEEEEF013}"/>
              </a:ext>
            </a:extLst>
          </p:cNvPr>
          <p:cNvSpPr/>
          <p:nvPr/>
        </p:nvSpPr>
        <p:spPr>
          <a:xfrm>
            <a:off x="5033163" y="1882985"/>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itle 1">
            <a:extLst>
              <a:ext uri="{FF2B5EF4-FFF2-40B4-BE49-F238E27FC236}">
                <a16:creationId xmlns:a16="http://schemas.microsoft.com/office/drawing/2014/main" id="{86602B6A-C209-8726-948C-028ADFC10665}"/>
              </a:ext>
            </a:extLst>
          </p:cNvPr>
          <p:cNvSpPr txBox="1">
            <a:spLocks/>
          </p:cNvSpPr>
          <p:nvPr/>
        </p:nvSpPr>
        <p:spPr>
          <a:xfrm>
            <a:off x="5128835" y="1945258"/>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-3.67</a:t>
            </a:r>
            <a:endParaRPr lang="nb-NO" sz="1600" dirty="0">
              <a:solidFill>
                <a:srgbClr val="6E757D"/>
              </a:solidFill>
              <a:latin typeface="Fremtind Grotesk" panose="020B0500030000000000" pitchFamily="34" charset="0"/>
            </a:endParaRPr>
          </a:p>
        </p:txBody>
      </p:sp>
      <p:sp>
        <p:nvSpPr>
          <p:cNvPr id="15" name="Rectangle 14">
            <a:extLst>
              <a:ext uri="{FF2B5EF4-FFF2-40B4-BE49-F238E27FC236}">
                <a16:creationId xmlns:a16="http://schemas.microsoft.com/office/drawing/2014/main" id="{9643E78D-FD44-988E-1A08-1276885B59AB}"/>
              </a:ext>
            </a:extLst>
          </p:cNvPr>
          <p:cNvSpPr/>
          <p:nvPr/>
        </p:nvSpPr>
        <p:spPr>
          <a:xfrm>
            <a:off x="5882720" y="1882985"/>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itle 1">
            <a:extLst>
              <a:ext uri="{FF2B5EF4-FFF2-40B4-BE49-F238E27FC236}">
                <a16:creationId xmlns:a16="http://schemas.microsoft.com/office/drawing/2014/main" id="{AAA2559B-40A1-A535-4C66-83CF2D581C04}"/>
              </a:ext>
            </a:extLst>
          </p:cNvPr>
          <p:cNvSpPr txBox="1">
            <a:spLocks/>
          </p:cNvSpPr>
          <p:nvPr/>
        </p:nvSpPr>
        <p:spPr>
          <a:xfrm>
            <a:off x="5978392" y="1945258"/>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5.63</a:t>
            </a:r>
            <a:endParaRPr lang="nb-NO" sz="1600" dirty="0">
              <a:solidFill>
                <a:srgbClr val="6E757D"/>
              </a:solidFill>
              <a:latin typeface="Fremtind Grotesk" panose="020B0500030000000000" pitchFamily="34" charset="0"/>
            </a:endParaRPr>
          </a:p>
        </p:txBody>
      </p:sp>
      <p:sp>
        <p:nvSpPr>
          <p:cNvPr id="17" name="Rectangle 16">
            <a:extLst>
              <a:ext uri="{FF2B5EF4-FFF2-40B4-BE49-F238E27FC236}">
                <a16:creationId xmlns:a16="http://schemas.microsoft.com/office/drawing/2014/main" id="{660D165F-DE5B-00C7-1B64-3FBD2E740394}"/>
              </a:ext>
            </a:extLst>
          </p:cNvPr>
          <p:cNvSpPr/>
          <p:nvPr/>
        </p:nvSpPr>
        <p:spPr>
          <a:xfrm>
            <a:off x="6744445" y="1882985"/>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8" name="Title 1">
            <a:extLst>
              <a:ext uri="{FF2B5EF4-FFF2-40B4-BE49-F238E27FC236}">
                <a16:creationId xmlns:a16="http://schemas.microsoft.com/office/drawing/2014/main" id="{A77D984A-CDA5-D96E-E69D-11A811E44214}"/>
              </a:ext>
            </a:extLst>
          </p:cNvPr>
          <p:cNvSpPr txBox="1">
            <a:spLocks/>
          </p:cNvSpPr>
          <p:nvPr/>
        </p:nvSpPr>
        <p:spPr>
          <a:xfrm>
            <a:off x="6840117" y="1945258"/>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4.21</a:t>
            </a:r>
          </a:p>
        </p:txBody>
      </p:sp>
      <p:sp>
        <p:nvSpPr>
          <p:cNvPr id="19" name="Rectangle 18">
            <a:extLst>
              <a:ext uri="{FF2B5EF4-FFF2-40B4-BE49-F238E27FC236}">
                <a16:creationId xmlns:a16="http://schemas.microsoft.com/office/drawing/2014/main" id="{34168F08-B332-A22D-1298-82B4423F5578}"/>
              </a:ext>
            </a:extLst>
          </p:cNvPr>
          <p:cNvSpPr/>
          <p:nvPr/>
        </p:nvSpPr>
        <p:spPr>
          <a:xfrm>
            <a:off x="5033163" y="2423618"/>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0" name="Title 1">
            <a:extLst>
              <a:ext uri="{FF2B5EF4-FFF2-40B4-BE49-F238E27FC236}">
                <a16:creationId xmlns:a16="http://schemas.microsoft.com/office/drawing/2014/main" id="{6AB8C3A4-C724-26C8-04EE-799471A4B443}"/>
              </a:ext>
            </a:extLst>
          </p:cNvPr>
          <p:cNvSpPr txBox="1">
            <a:spLocks/>
          </p:cNvSpPr>
          <p:nvPr/>
        </p:nvSpPr>
        <p:spPr>
          <a:xfrm>
            <a:off x="5128835" y="2485891"/>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9.27</a:t>
            </a:r>
          </a:p>
        </p:txBody>
      </p:sp>
      <p:sp>
        <p:nvSpPr>
          <p:cNvPr id="21" name="Rectangle 20">
            <a:extLst>
              <a:ext uri="{FF2B5EF4-FFF2-40B4-BE49-F238E27FC236}">
                <a16:creationId xmlns:a16="http://schemas.microsoft.com/office/drawing/2014/main" id="{A35ABE6D-347B-7B54-5D40-64349090B69D}"/>
              </a:ext>
            </a:extLst>
          </p:cNvPr>
          <p:cNvSpPr/>
          <p:nvPr/>
        </p:nvSpPr>
        <p:spPr>
          <a:xfrm>
            <a:off x="5882720" y="2423618"/>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latin typeface="Fremtind Grotesk" panose="020B0500030000000000" pitchFamily="34" charset="0"/>
            </a:endParaRPr>
          </a:p>
        </p:txBody>
      </p:sp>
      <p:sp>
        <p:nvSpPr>
          <p:cNvPr id="22" name="Title 1">
            <a:extLst>
              <a:ext uri="{FF2B5EF4-FFF2-40B4-BE49-F238E27FC236}">
                <a16:creationId xmlns:a16="http://schemas.microsoft.com/office/drawing/2014/main" id="{E7B7B98F-4576-81AB-E795-2DD550B80B15}"/>
              </a:ext>
            </a:extLst>
          </p:cNvPr>
          <p:cNvSpPr txBox="1">
            <a:spLocks/>
          </p:cNvSpPr>
          <p:nvPr/>
        </p:nvSpPr>
        <p:spPr>
          <a:xfrm>
            <a:off x="5978392" y="2485891"/>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-7.82</a:t>
            </a:r>
            <a:endParaRPr lang="nb-NO" sz="1600" dirty="0">
              <a:solidFill>
                <a:srgbClr val="6E757D"/>
              </a:solidFill>
              <a:latin typeface="Fremtind Grotesk" panose="020B0500030000000000" pitchFamily="34" charset="0"/>
            </a:endParaRPr>
          </a:p>
        </p:txBody>
      </p:sp>
      <p:sp>
        <p:nvSpPr>
          <p:cNvPr id="23" name="Rectangle 22">
            <a:extLst>
              <a:ext uri="{FF2B5EF4-FFF2-40B4-BE49-F238E27FC236}">
                <a16:creationId xmlns:a16="http://schemas.microsoft.com/office/drawing/2014/main" id="{9B719011-701D-DFE4-6C83-B833DCF73CAD}"/>
              </a:ext>
            </a:extLst>
          </p:cNvPr>
          <p:cNvSpPr/>
          <p:nvPr/>
        </p:nvSpPr>
        <p:spPr>
          <a:xfrm>
            <a:off x="6744445" y="2423618"/>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itle 1">
            <a:extLst>
              <a:ext uri="{FF2B5EF4-FFF2-40B4-BE49-F238E27FC236}">
                <a16:creationId xmlns:a16="http://schemas.microsoft.com/office/drawing/2014/main" id="{75EA2AFA-0637-B072-B319-F7D2CA6DA9DE}"/>
              </a:ext>
            </a:extLst>
          </p:cNvPr>
          <p:cNvSpPr txBox="1">
            <a:spLocks/>
          </p:cNvSpPr>
          <p:nvPr/>
        </p:nvSpPr>
        <p:spPr>
          <a:xfrm>
            <a:off x="6840117" y="2485891"/>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2.30</a:t>
            </a:r>
            <a:endParaRPr lang="nb-NO" sz="1600" dirty="0">
              <a:solidFill>
                <a:srgbClr val="6E757D"/>
              </a:solidFill>
              <a:latin typeface="Fremtind Grotesk" panose="020B0500030000000000" pitchFamily="34" charset="0"/>
            </a:endParaRPr>
          </a:p>
        </p:txBody>
      </p:sp>
      <p:sp>
        <p:nvSpPr>
          <p:cNvPr id="25" name="Rectangle 24">
            <a:extLst>
              <a:ext uri="{FF2B5EF4-FFF2-40B4-BE49-F238E27FC236}">
                <a16:creationId xmlns:a16="http://schemas.microsoft.com/office/drawing/2014/main" id="{AA0C6A9F-5901-1FB8-7F5F-3F9AFFC517D5}"/>
              </a:ext>
            </a:extLst>
          </p:cNvPr>
          <p:cNvSpPr/>
          <p:nvPr/>
        </p:nvSpPr>
        <p:spPr>
          <a:xfrm>
            <a:off x="5033163" y="2964251"/>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Title 1">
            <a:extLst>
              <a:ext uri="{FF2B5EF4-FFF2-40B4-BE49-F238E27FC236}">
                <a16:creationId xmlns:a16="http://schemas.microsoft.com/office/drawing/2014/main" id="{0DE708C2-3F6B-FA47-E0F0-4497446838E1}"/>
              </a:ext>
            </a:extLst>
          </p:cNvPr>
          <p:cNvSpPr txBox="1">
            <a:spLocks/>
          </p:cNvSpPr>
          <p:nvPr/>
        </p:nvSpPr>
        <p:spPr>
          <a:xfrm>
            <a:off x="5128835" y="3026524"/>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6.21</a:t>
            </a:r>
            <a:endParaRPr lang="nb-NO" sz="1600" dirty="0">
              <a:solidFill>
                <a:srgbClr val="6E757D"/>
              </a:solidFill>
              <a:latin typeface="Fremtind Grotesk" panose="020B0500030000000000" pitchFamily="34" charset="0"/>
            </a:endParaRPr>
          </a:p>
        </p:txBody>
      </p:sp>
      <p:sp>
        <p:nvSpPr>
          <p:cNvPr id="27" name="Rectangle 26">
            <a:extLst>
              <a:ext uri="{FF2B5EF4-FFF2-40B4-BE49-F238E27FC236}">
                <a16:creationId xmlns:a16="http://schemas.microsoft.com/office/drawing/2014/main" id="{531DAE27-905A-9907-B43D-EBA88FCC1E7A}"/>
              </a:ext>
            </a:extLst>
          </p:cNvPr>
          <p:cNvSpPr/>
          <p:nvPr/>
        </p:nvSpPr>
        <p:spPr>
          <a:xfrm>
            <a:off x="5882720" y="2964251"/>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8" name="Title 1">
            <a:extLst>
              <a:ext uri="{FF2B5EF4-FFF2-40B4-BE49-F238E27FC236}">
                <a16:creationId xmlns:a16="http://schemas.microsoft.com/office/drawing/2014/main" id="{7B364989-C55F-9933-E388-E11067D19893}"/>
              </a:ext>
            </a:extLst>
          </p:cNvPr>
          <p:cNvSpPr txBox="1">
            <a:spLocks/>
          </p:cNvSpPr>
          <p:nvPr/>
        </p:nvSpPr>
        <p:spPr>
          <a:xfrm>
            <a:off x="5978392" y="3026524"/>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2.78</a:t>
            </a:r>
            <a:endParaRPr lang="nb-NO" sz="1600" dirty="0">
              <a:solidFill>
                <a:srgbClr val="6E757D"/>
              </a:solidFill>
              <a:latin typeface="Fremtind Grotesk" panose="020B0500030000000000" pitchFamily="34" charset="0"/>
            </a:endParaRPr>
          </a:p>
        </p:txBody>
      </p:sp>
      <p:sp>
        <p:nvSpPr>
          <p:cNvPr id="29" name="Rectangle 28">
            <a:extLst>
              <a:ext uri="{FF2B5EF4-FFF2-40B4-BE49-F238E27FC236}">
                <a16:creationId xmlns:a16="http://schemas.microsoft.com/office/drawing/2014/main" id="{1394A94B-058F-348A-5CF9-04C3090A32BD}"/>
              </a:ext>
            </a:extLst>
          </p:cNvPr>
          <p:cNvSpPr/>
          <p:nvPr/>
        </p:nvSpPr>
        <p:spPr>
          <a:xfrm>
            <a:off x="6744445" y="2964251"/>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latin typeface="Fremtind Grotesk" panose="020B0500030000000000" pitchFamily="34" charset="0"/>
            </a:endParaRPr>
          </a:p>
        </p:txBody>
      </p:sp>
      <p:sp>
        <p:nvSpPr>
          <p:cNvPr id="30" name="Title 1">
            <a:extLst>
              <a:ext uri="{FF2B5EF4-FFF2-40B4-BE49-F238E27FC236}">
                <a16:creationId xmlns:a16="http://schemas.microsoft.com/office/drawing/2014/main" id="{BE4C4832-93A2-7C42-DFC8-E13BB1BC177E}"/>
              </a:ext>
            </a:extLst>
          </p:cNvPr>
          <p:cNvSpPr txBox="1">
            <a:spLocks/>
          </p:cNvSpPr>
          <p:nvPr/>
        </p:nvSpPr>
        <p:spPr>
          <a:xfrm>
            <a:off x="6840117" y="3026524"/>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4.56</a:t>
            </a:r>
            <a:endParaRPr lang="nb-NO" sz="1600" dirty="0">
              <a:solidFill>
                <a:srgbClr val="6E757D"/>
              </a:solidFill>
              <a:latin typeface="Fremtind Grotesk" panose="020B0500030000000000" pitchFamily="34" charset="0"/>
            </a:endParaRPr>
          </a:p>
        </p:txBody>
      </p:sp>
      <p:sp>
        <p:nvSpPr>
          <p:cNvPr id="31" name="Rectangle 30">
            <a:extLst>
              <a:ext uri="{FF2B5EF4-FFF2-40B4-BE49-F238E27FC236}">
                <a16:creationId xmlns:a16="http://schemas.microsoft.com/office/drawing/2014/main" id="{587A02CA-7694-9971-0A26-7C277D9CB657}"/>
              </a:ext>
            </a:extLst>
          </p:cNvPr>
          <p:cNvSpPr/>
          <p:nvPr/>
        </p:nvSpPr>
        <p:spPr>
          <a:xfrm>
            <a:off x="5033163" y="3504884"/>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itle 1">
            <a:extLst>
              <a:ext uri="{FF2B5EF4-FFF2-40B4-BE49-F238E27FC236}">
                <a16:creationId xmlns:a16="http://schemas.microsoft.com/office/drawing/2014/main" id="{6DE130C3-9C07-8577-10D4-ACB88D17730B}"/>
              </a:ext>
            </a:extLst>
          </p:cNvPr>
          <p:cNvSpPr txBox="1">
            <a:spLocks/>
          </p:cNvSpPr>
          <p:nvPr/>
        </p:nvSpPr>
        <p:spPr>
          <a:xfrm>
            <a:off x="5128835" y="3567157"/>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3.47</a:t>
            </a:r>
            <a:endParaRPr lang="nb-NO" sz="1600" dirty="0">
              <a:solidFill>
                <a:srgbClr val="6E757D"/>
              </a:solidFill>
              <a:latin typeface="Fremtind Grotesk" panose="020B0500030000000000" pitchFamily="34" charset="0"/>
            </a:endParaRPr>
          </a:p>
        </p:txBody>
      </p:sp>
      <p:sp>
        <p:nvSpPr>
          <p:cNvPr id="33" name="Rectangle 32">
            <a:extLst>
              <a:ext uri="{FF2B5EF4-FFF2-40B4-BE49-F238E27FC236}">
                <a16:creationId xmlns:a16="http://schemas.microsoft.com/office/drawing/2014/main" id="{517C06A7-7714-A822-208F-B04C9917E62A}"/>
              </a:ext>
            </a:extLst>
          </p:cNvPr>
          <p:cNvSpPr/>
          <p:nvPr/>
        </p:nvSpPr>
        <p:spPr>
          <a:xfrm>
            <a:off x="5882720" y="3504884"/>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4" name="Title 1">
            <a:extLst>
              <a:ext uri="{FF2B5EF4-FFF2-40B4-BE49-F238E27FC236}">
                <a16:creationId xmlns:a16="http://schemas.microsoft.com/office/drawing/2014/main" id="{EE9B68EF-3B45-E85E-B886-ED002741BFCC}"/>
              </a:ext>
            </a:extLst>
          </p:cNvPr>
          <p:cNvSpPr txBox="1">
            <a:spLocks/>
          </p:cNvSpPr>
          <p:nvPr/>
        </p:nvSpPr>
        <p:spPr>
          <a:xfrm>
            <a:off x="5978392" y="3567157"/>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-1.67</a:t>
            </a:r>
            <a:endParaRPr lang="nb-NO" sz="1600" dirty="0">
              <a:solidFill>
                <a:srgbClr val="6E757D"/>
              </a:solidFill>
              <a:latin typeface="Fremtind Grotesk" panose="020B0500030000000000" pitchFamily="34" charset="0"/>
            </a:endParaRPr>
          </a:p>
        </p:txBody>
      </p:sp>
      <p:sp>
        <p:nvSpPr>
          <p:cNvPr id="35" name="Rectangle 34">
            <a:extLst>
              <a:ext uri="{FF2B5EF4-FFF2-40B4-BE49-F238E27FC236}">
                <a16:creationId xmlns:a16="http://schemas.microsoft.com/office/drawing/2014/main" id="{29CB1B69-5240-28FC-39AB-D9FD430532CA}"/>
              </a:ext>
            </a:extLst>
          </p:cNvPr>
          <p:cNvSpPr/>
          <p:nvPr/>
        </p:nvSpPr>
        <p:spPr>
          <a:xfrm>
            <a:off x="6744445" y="3504884"/>
            <a:ext cx="755374" cy="390940"/>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6" name="Title 1">
            <a:extLst>
              <a:ext uri="{FF2B5EF4-FFF2-40B4-BE49-F238E27FC236}">
                <a16:creationId xmlns:a16="http://schemas.microsoft.com/office/drawing/2014/main" id="{31490BEB-F3CC-EEC8-3C59-FEAA848CDAB3}"/>
              </a:ext>
            </a:extLst>
          </p:cNvPr>
          <p:cNvSpPr txBox="1">
            <a:spLocks/>
          </p:cNvSpPr>
          <p:nvPr/>
        </p:nvSpPr>
        <p:spPr>
          <a:xfrm>
            <a:off x="6840117" y="3567157"/>
            <a:ext cx="564029" cy="26639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6E757D"/>
                </a:solidFill>
                <a:latin typeface="Fremtind Grotesk" panose="020B0500030000000000" pitchFamily="34" charset="0"/>
              </a:rPr>
              <a:t>9.52</a:t>
            </a:r>
          </a:p>
        </p:txBody>
      </p:sp>
      <p:cxnSp>
        <p:nvCxnSpPr>
          <p:cNvPr id="38" name="Straight Arrow Connector 37">
            <a:extLst>
              <a:ext uri="{FF2B5EF4-FFF2-40B4-BE49-F238E27FC236}">
                <a16:creationId xmlns:a16="http://schemas.microsoft.com/office/drawing/2014/main" id="{EE6AA874-47D6-2E7D-B650-500672A626C5}"/>
              </a:ext>
            </a:extLst>
          </p:cNvPr>
          <p:cNvCxnSpPr>
            <a:cxnSpLocks/>
          </p:cNvCxnSpPr>
          <p:nvPr/>
        </p:nvCxnSpPr>
        <p:spPr>
          <a:xfrm flipV="1">
            <a:off x="3823801" y="2140456"/>
            <a:ext cx="977840" cy="589920"/>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95751DD4-3A5C-C594-9524-DC7B45B15798}"/>
              </a:ext>
            </a:extLst>
          </p:cNvPr>
          <p:cNvCxnSpPr>
            <a:cxnSpLocks/>
          </p:cNvCxnSpPr>
          <p:nvPr/>
        </p:nvCxnSpPr>
        <p:spPr>
          <a:xfrm flipV="1">
            <a:off x="3823801" y="2673547"/>
            <a:ext cx="977840" cy="190298"/>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1D44DCC3-3ECA-EC84-240E-82AF983E3D7B}"/>
              </a:ext>
            </a:extLst>
          </p:cNvPr>
          <p:cNvCxnSpPr>
            <a:cxnSpLocks/>
          </p:cNvCxnSpPr>
          <p:nvPr/>
        </p:nvCxnSpPr>
        <p:spPr>
          <a:xfrm>
            <a:off x="3819895" y="3012731"/>
            <a:ext cx="981746" cy="141312"/>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7A3B415B-80E5-7279-8E15-6FC4098543DC}"/>
              </a:ext>
            </a:extLst>
          </p:cNvPr>
          <p:cNvCxnSpPr>
            <a:cxnSpLocks/>
          </p:cNvCxnSpPr>
          <p:nvPr/>
        </p:nvCxnSpPr>
        <p:spPr>
          <a:xfrm>
            <a:off x="3805681" y="3209975"/>
            <a:ext cx="995960" cy="476042"/>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sp>
        <p:nvSpPr>
          <p:cNvPr id="46" name="Title 1">
            <a:extLst>
              <a:ext uri="{FF2B5EF4-FFF2-40B4-BE49-F238E27FC236}">
                <a16:creationId xmlns:a16="http://schemas.microsoft.com/office/drawing/2014/main" id="{7146B8E0-36FA-3325-CFA2-B4FFE2797C6F}"/>
              </a:ext>
            </a:extLst>
          </p:cNvPr>
          <p:cNvSpPr txBox="1">
            <a:spLocks/>
          </p:cNvSpPr>
          <p:nvPr/>
        </p:nvSpPr>
        <p:spPr>
          <a:xfrm>
            <a:off x="4919991" y="3901777"/>
            <a:ext cx="2718157"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52E046"/>
                </a:solidFill>
                <a:latin typeface="Arial Rounded MT Bold"/>
              </a:rPr>
              <a:t>|------------------------------------------------|</a:t>
            </a:r>
            <a:endParaRPr lang="nb-NO" sz="1600" dirty="0">
              <a:solidFill>
                <a:srgbClr val="52E046"/>
              </a:solidFill>
              <a:latin typeface="Arial Rounded MT Bold"/>
            </a:endParaRPr>
          </a:p>
        </p:txBody>
      </p:sp>
      <p:sp>
        <p:nvSpPr>
          <p:cNvPr id="47" name="Title 1">
            <a:extLst>
              <a:ext uri="{FF2B5EF4-FFF2-40B4-BE49-F238E27FC236}">
                <a16:creationId xmlns:a16="http://schemas.microsoft.com/office/drawing/2014/main" id="{0732DADE-72DF-CDD2-2443-F2464D4D04A3}"/>
              </a:ext>
            </a:extLst>
          </p:cNvPr>
          <p:cNvSpPr txBox="1">
            <a:spLocks/>
          </p:cNvSpPr>
          <p:nvPr/>
        </p:nvSpPr>
        <p:spPr>
          <a:xfrm>
            <a:off x="5426482" y="4106695"/>
            <a:ext cx="1697409"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Vector Embeddings</a:t>
            </a:r>
            <a:endParaRPr lang="nb-NO" sz="1600" dirty="0">
              <a:solidFill>
                <a:srgbClr val="C8C5C3"/>
              </a:solidFill>
              <a:latin typeface="Fremtind Grotesk" panose="020B0500030000000000" pitchFamily="34" charset="0"/>
            </a:endParaRPr>
          </a:p>
        </p:txBody>
      </p:sp>
      <p:cxnSp>
        <p:nvCxnSpPr>
          <p:cNvPr id="49" name="Straight Arrow Connector 48">
            <a:extLst>
              <a:ext uri="{FF2B5EF4-FFF2-40B4-BE49-F238E27FC236}">
                <a16:creationId xmlns:a16="http://schemas.microsoft.com/office/drawing/2014/main" id="{3AA074D1-5418-2842-48F9-5744805FC595}"/>
              </a:ext>
            </a:extLst>
          </p:cNvPr>
          <p:cNvCxnSpPr>
            <a:cxnSpLocks/>
          </p:cNvCxnSpPr>
          <p:nvPr/>
        </p:nvCxnSpPr>
        <p:spPr>
          <a:xfrm flipV="1">
            <a:off x="9074275" y="1749620"/>
            <a:ext cx="0" cy="2656439"/>
          </a:xfrm>
          <a:prstGeom prst="straightConnector1">
            <a:avLst/>
          </a:prstGeom>
          <a:ln>
            <a:solidFill>
              <a:srgbClr val="52E046"/>
            </a:solidFill>
            <a:tailEnd type="triangle"/>
          </a:ln>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C5D4AFBE-29A3-BA4B-378A-B5ABBC1B0D60}"/>
              </a:ext>
            </a:extLst>
          </p:cNvPr>
          <p:cNvCxnSpPr>
            <a:cxnSpLocks/>
          </p:cNvCxnSpPr>
          <p:nvPr/>
        </p:nvCxnSpPr>
        <p:spPr>
          <a:xfrm flipV="1">
            <a:off x="8685500" y="3920542"/>
            <a:ext cx="2870717" cy="15551"/>
          </a:xfrm>
          <a:prstGeom prst="straightConnector1">
            <a:avLst/>
          </a:prstGeom>
          <a:ln>
            <a:solidFill>
              <a:srgbClr val="52E046"/>
            </a:solidFill>
            <a:tailEnd type="triangle"/>
          </a:ln>
        </p:spPr>
        <p:style>
          <a:lnRef idx="2">
            <a:schemeClr val="accent1"/>
          </a:lnRef>
          <a:fillRef idx="0">
            <a:schemeClr val="accent1"/>
          </a:fillRef>
          <a:effectRef idx="1">
            <a:schemeClr val="accent1"/>
          </a:effectRef>
          <a:fontRef idx="minor">
            <a:schemeClr val="tx1"/>
          </a:fontRef>
        </p:style>
      </p:cxnSp>
      <p:sp>
        <p:nvSpPr>
          <p:cNvPr id="55" name="Title 1">
            <a:extLst>
              <a:ext uri="{FF2B5EF4-FFF2-40B4-BE49-F238E27FC236}">
                <a16:creationId xmlns:a16="http://schemas.microsoft.com/office/drawing/2014/main" id="{25FE3C22-89AD-4A55-1408-24E6F623F924}"/>
              </a:ext>
            </a:extLst>
          </p:cNvPr>
          <p:cNvSpPr txBox="1">
            <a:spLocks/>
          </p:cNvSpPr>
          <p:nvPr/>
        </p:nvSpPr>
        <p:spPr>
          <a:xfrm>
            <a:off x="9692953" y="4164462"/>
            <a:ext cx="1188408"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Vector Space</a:t>
            </a:r>
            <a:endParaRPr lang="nb-NO" sz="1600" dirty="0">
              <a:solidFill>
                <a:srgbClr val="C8C5C3"/>
              </a:solidFill>
              <a:latin typeface="Fremtind Grotesk" panose="020B0500030000000000" pitchFamily="34" charset="0"/>
            </a:endParaRPr>
          </a:p>
        </p:txBody>
      </p:sp>
      <p:cxnSp>
        <p:nvCxnSpPr>
          <p:cNvPr id="59" name="Straight Arrow Connector 58">
            <a:extLst>
              <a:ext uri="{FF2B5EF4-FFF2-40B4-BE49-F238E27FC236}">
                <a16:creationId xmlns:a16="http://schemas.microsoft.com/office/drawing/2014/main" id="{B53A5CD8-0579-9566-BB57-1A17557CAF50}"/>
              </a:ext>
            </a:extLst>
          </p:cNvPr>
          <p:cNvCxnSpPr>
            <a:cxnSpLocks/>
          </p:cNvCxnSpPr>
          <p:nvPr/>
        </p:nvCxnSpPr>
        <p:spPr>
          <a:xfrm flipV="1">
            <a:off x="8869001" y="2206550"/>
            <a:ext cx="2289616" cy="1894384"/>
          </a:xfrm>
          <a:prstGeom prst="straightConnector1">
            <a:avLst/>
          </a:prstGeom>
          <a:ln>
            <a:solidFill>
              <a:srgbClr val="52E046"/>
            </a:solidFill>
            <a:tailEnd type="triangle"/>
          </a:ln>
        </p:spPr>
        <p:style>
          <a:lnRef idx="2">
            <a:schemeClr val="accent1"/>
          </a:lnRef>
          <a:fillRef idx="0">
            <a:schemeClr val="accent1"/>
          </a:fillRef>
          <a:effectRef idx="1">
            <a:schemeClr val="accent1"/>
          </a:effectRef>
          <a:fontRef idx="minor">
            <a:schemeClr val="tx1"/>
          </a:fontRef>
        </p:style>
      </p:cxnSp>
      <p:sp>
        <p:nvSpPr>
          <p:cNvPr id="66" name="Diamond 65">
            <a:extLst>
              <a:ext uri="{FF2B5EF4-FFF2-40B4-BE49-F238E27FC236}">
                <a16:creationId xmlns:a16="http://schemas.microsoft.com/office/drawing/2014/main" id="{33962B17-7FB1-D82F-5368-A6551C8763D4}"/>
              </a:ext>
            </a:extLst>
          </p:cNvPr>
          <p:cNvSpPr/>
          <p:nvPr/>
        </p:nvSpPr>
        <p:spPr>
          <a:xfrm>
            <a:off x="10564449" y="3078788"/>
            <a:ext cx="132326" cy="149908"/>
          </a:xfrm>
          <a:prstGeom prst="diamond">
            <a:avLst/>
          </a:prstGeom>
          <a:solidFill>
            <a:srgbClr val="52E046"/>
          </a:solidFill>
          <a:ln>
            <a:solidFill>
              <a:srgbClr val="AF00A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7" name="Title 1">
            <a:extLst>
              <a:ext uri="{FF2B5EF4-FFF2-40B4-BE49-F238E27FC236}">
                <a16:creationId xmlns:a16="http://schemas.microsoft.com/office/drawing/2014/main" id="{D05FD02C-8656-0F53-E86A-2EE6F305EAFC}"/>
              </a:ext>
            </a:extLst>
          </p:cNvPr>
          <p:cNvSpPr txBox="1">
            <a:spLocks/>
          </p:cNvSpPr>
          <p:nvPr/>
        </p:nvSpPr>
        <p:spPr>
          <a:xfrm>
            <a:off x="10684666" y="3032154"/>
            <a:ext cx="1188408" cy="261185"/>
          </a:xfrm>
          <a:prstGeom prst="rect">
            <a:avLst/>
          </a:prstGeom>
        </p:spPr>
        <p:txBody>
          <a:bodyPr lIns="91440" tIns="45720" rIns="91440" bIns="45720" anchor="b">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Prompt Vector</a:t>
            </a:r>
            <a:endParaRPr lang="nb-NO" sz="1600" dirty="0">
              <a:solidFill>
                <a:srgbClr val="C8C5C3"/>
              </a:solidFill>
              <a:latin typeface="Fremtind Grotesk" panose="020B0500030000000000" pitchFamily="34" charset="0"/>
            </a:endParaRPr>
          </a:p>
        </p:txBody>
      </p:sp>
      <p:sp>
        <p:nvSpPr>
          <p:cNvPr id="69" name="Title 1">
            <a:extLst>
              <a:ext uri="{FF2B5EF4-FFF2-40B4-BE49-F238E27FC236}">
                <a16:creationId xmlns:a16="http://schemas.microsoft.com/office/drawing/2014/main" id="{2942DEF2-CFA8-74CD-D8EC-391C15B7042B}"/>
              </a:ext>
            </a:extLst>
          </p:cNvPr>
          <p:cNvSpPr txBox="1">
            <a:spLocks/>
          </p:cNvSpPr>
          <p:nvPr/>
        </p:nvSpPr>
        <p:spPr>
          <a:xfrm rot="924048">
            <a:off x="8621999" y="2071817"/>
            <a:ext cx="1905994" cy="26206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52E046"/>
                </a:solidFill>
                <a:latin typeface="Arial Rounded MT Bold"/>
              </a:rPr>
              <a:t>- - - - - - - - - - - - - - - - - - -</a:t>
            </a:r>
            <a:endParaRPr lang="nb-NO" sz="1600" dirty="0">
              <a:solidFill>
                <a:srgbClr val="52E046"/>
              </a:solidFill>
              <a:latin typeface="Arial Rounded MT Bold"/>
            </a:endParaRPr>
          </a:p>
        </p:txBody>
      </p:sp>
      <p:sp>
        <p:nvSpPr>
          <p:cNvPr id="70" name="Title 1">
            <a:extLst>
              <a:ext uri="{FF2B5EF4-FFF2-40B4-BE49-F238E27FC236}">
                <a16:creationId xmlns:a16="http://schemas.microsoft.com/office/drawing/2014/main" id="{BF91FE22-5CBB-57DE-5BD7-ED1D30A19A73}"/>
              </a:ext>
            </a:extLst>
          </p:cNvPr>
          <p:cNvSpPr txBox="1">
            <a:spLocks/>
          </p:cNvSpPr>
          <p:nvPr/>
        </p:nvSpPr>
        <p:spPr>
          <a:xfrm rot="2430654">
            <a:off x="8087492" y="2509958"/>
            <a:ext cx="1905994" cy="26206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52E046"/>
                </a:solidFill>
                <a:latin typeface="Arial Rounded MT Bold"/>
              </a:rPr>
              <a:t>- - - - - - - - - - - - - - - - -</a:t>
            </a:r>
            <a:endParaRPr lang="nb-NO" sz="1600" dirty="0">
              <a:solidFill>
                <a:srgbClr val="52E046"/>
              </a:solidFill>
              <a:latin typeface="Arial Rounded MT Bold"/>
            </a:endParaRPr>
          </a:p>
        </p:txBody>
      </p:sp>
      <p:sp>
        <p:nvSpPr>
          <p:cNvPr id="71" name="Title 1">
            <a:extLst>
              <a:ext uri="{FF2B5EF4-FFF2-40B4-BE49-F238E27FC236}">
                <a16:creationId xmlns:a16="http://schemas.microsoft.com/office/drawing/2014/main" id="{9CD27BB8-9487-8B33-8607-DF0AFA188CC5}"/>
              </a:ext>
            </a:extLst>
          </p:cNvPr>
          <p:cNvSpPr txBox="1">
            <a:spLocks/>
          </p:cNvSpPr>
          <p:nvPr/>
        </p:nvSpPr>
        <p:spPr>
          <a:xfrm rot="187549">
            <a:off x="8236292" y="2589994"/>
            <a:ext cx="2981356" cy="26206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52E046"/>
                </a:solidFill>
                <a:latin typeface="Arial Rounded MT Bold"/>
              </a:rPr>
              <a:t>- - - - - - - - - - - - - - - - - - - - - - - - - - - - - - -</a:t>
            </a:r>
            <a:endParaRPr lang="nb-NO" sz="1600" dirty="0">
              <a:solidFill>
                <a:srgbClr val="52E046"/>
              </a:solidFill>
              <a:latin typeface="Arial Rounded MT Bold"/>
            </a:endParaRPr>
          </a:p>
        </p:txBody>
      </p:sp>
      <p:sp>
        <p:nvSpPr>
          <p:cNvPr id="72" name="Title 1">
            <a:extLst>
              <a:ext uri="{FF2B5EF4-FFF2-40B4-BE49-F238E27FC236}">
                <a16:creationId xmlns:a16="http://schemas.microsoft.com/office/drawing/2014/main" id="{B0EA496B-7339-485F-6CE2-3F3F847BA8B0}"/>
              </a:ext>
            </a:extLst>
          </p:cNvPr>
          <p:cNvSpPr txBox="1">
            <a:spLocks/>
          </p:cNvSpPr>
          <p:nvPr/>
        </p:nvSpPr>
        <p:spPr>
          <a:xfrm rot="559363">
            <a:off x="8381822" y="3320206"/>
            <a:ext cx="2946791" cy="26206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52E046"/>
                </a:solidFill>
                <a:latin typeface="Arial Rounded MT Bold"/>
              </a:rPr>
              <a:t>- - - - - - - - - - - - - - - - - - - - - - - - - - - - - - </a:t>
            </a:r>
            <a:endParaRPr lang="nb-NO" sz="1600" dirty="0">
              <a:solidFill>
                <a:srgbClr val="52E046"/>
              </a:solidFill>
              <a:latin typeface="Arial Rounded MT Bold"/>
            </a:endParaRPr>
          </a:p>
        </p:txBody>
      </p:sp>
      <p:sp>
        <p:nvSpPr>
          <p:cNvPr id="73" name="Diamond 72">
            <a:extLst>
              <a:ext uri="{FF2B5EF4-FFF2-40B4-BE49-F238E27FC236}">
                <a16:creationId xmlns:a16="http://schemas.microsoft.com/office/drawing/2014/main" id="{69E5D7CC-F790-E97E-EEEB-1C986189BFEE}"/>
              </a:ext>
            </a:extLst>
          </p:cNvPr>
          <p:cNvSpPr/>
          <p:nvPr/>
        </p:nvSpPr>
        <p:spPr>
          <a:xfrm rot="512716">
            <a:off x="10339776" y="2375164"/>
            <a:ext cx="119641" cy="112948"/>
          </a:xfrm>
          <a:prstGeom prst="diamond">
            <a:avLst/>
          </a:prstGeom>
          <a:solidFill>
            <a:srgbClr val="52E046"/>
          </a:solidFill>
          <a:ln>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4" name="Diamond 73">
            <a:extLst>
              <a:ext uri="{FF2B5EF4-FFF2-40B4-BE49-F238E27FC236}">
                <a16:creationId xmlns:a16="http://schemas.microsoft.com/office/drawing/2014/main" id="{CD4B21A0-C95A-8D1F-7314-3080488B7109}"/>
              </a:ext>
            </a:extLst>
          </p:cNvPr>
          <p:cNvSpPr/>
          <p:nvPr/>
        </p:nvSpPr>
        <p:spPr>
          <a:xfrm rot="1819344">
            <a:off x="9494557" y="3020412"/>
            <a:ext cx="119641" cy="112948"/>
          </a:xfrm>
          <a:prstGeom prst="diamond">
            <a:avLst/>
          </a:prstGeom>
          <a:solidFill>
            <a:srgbClr val="52E046"/>
          </a:solidFill>
          <a:ln>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5" name="Diamond 74">
            <a:extLst>
              <a:ext uri="{FF2B5EF4-FFF2-40B4-BE49-F238E27FC236}">
                <a16:creationId xmlns:a16="http://schemas.microsoft.com/office/drawing/2014/main" id="{00ED938F-0831-3C5B-82FD-2D1E9E8715CD}"/>
              </a:ext>
            </a:extLst>
          </p:cNvPr>
          <p:cNvSpPr/>
          <p:nvPr/>
        </p:nvSpPr>
        <p:spPr>
          <a:xfrm rot="407783">
            <a:off x="11050627" y="2758874"/>
            <a:ext cx="119641" cy="112948"/>
          </a:xfrm>
          <a:prstGeom prst="diamond">
            <a:avLst/>
          </a:prstGeom>
          <a:solidFill>
            <a:srgbClr val="52E046"/>
          </a:solidFill>
          <a:ln>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6" name="Diamond 75">
            <a:extLst>
              <a:ext uri="{FF2B5EF4-FFF2-40B4-BE49-F238E27FC236}">
                <a16:creationId xmlns:a16="http://schemas.microsoft.com/office/drawing/2014/main" id="{0A47BEEC-E8C3-F2F7-D997-DBE66D8CD3D3}"/>
              </a:ext>
            </a:extLst>
          </p:cNvPr>
          <p:cNvSpPr/>
          <p:nvPr/>
        </p:nvSpPr>
        <p:spPr>
          <a:xfrm rot="407783">
            <a:off x="11089572" y="3615860"/>
            <a:ext cx="119641" cy="112948"/>
          </a:xfrm>
          <a:prstGeom prst="diamond">
            <a:avLst/>
          </a:prstGeom>
          <a:solidFill>
            <a:srgbClr val="52E046"/>
          </a:solidFill>
          <a:ln>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7" name="Title 1">
            <a:extLst>
              <a:ext uri="{FF2B5EF4-FFF2-40B4-BE49-F238E27FC236}">
                <a16:creationId xmlns:a16="http://schemas.microsoft.com/office/drawing/2014/main" id="{498B0708-E819-5578-E7E2-CFD58E8B4DC9}"/>
              </a:ext>
            </a:extLst>
          </p:cNvPr>
          <p:cNvSpPr txBox="1">
            <a:spLocks/>
          </p:cNvSpPr>
          <p:nvPr/>
        </p:nvSpPr>
        <p:spPr>
          <a:xfrm>
            <a:off x="319837" y="4983592"/>
            <a:ext cx="4603102" cy="761293"/>
          </a:xfrm>
          <a:prstGeom prst="rect">
            <a:avLst/>
          </a:prstGeom>
        </p:spPr>
        <p:txBody>
          <a:bodyPr lIns="91440" tIns="45720" rIns="91440" bIns="4572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 - Fra </a:t>
            </a:r>
            <a:r>
              <a:rPr lang="nb-NO" sz="1200" dirty="0">
                <a:solidFill>
                  <a:srgbClr val="52E046"/>
                </a:solidFill>
                <a:latin typeface="Fremtind Grotesk" panose="020B0500030000000000" pitchFamily="34" charset="0"/>
              </a:rPr>
              <a:t>Data</a:t>
            </a:r>
            <a:r>
              <a:rPr lang="nb-NO" sz="1200" dirty="0">
                <a:solidFill>
                  <a:srgbClr val="6E757D"/>
                </a:solidFill>
                <a:latin typeface="Fremtind Grotesk" panose="020B0500030000000000" pitchFamily="34" charset="0"/>
              </a:rPr>
              <a:t> </a:t>
            </a:r>
            <a:r>
              <a:rPr lang="nb-NO" sz="1200" dirty="0">
                <a:solidFill>
                  <a:srgbClr val="C8C5C3"/>
                </a:solidFill>
                <a:latin typeface="Fremtind Grotesk" panose="020B0500030000000000" pitchFamily="34" charset="0"/>
              </a:rPr>
              <a:t>til Vector Embeddings: Maskinlæringsmodell som konverterer  data som tekst, bilder, video til høydimmensjonale vektorer</a:t>
            </a:r>
          </a:p>
        </p:txBody>
      </p:sp>
      <p:sp>
        <p:nvSpPr>
          <p:cNvPr id="79" name="TextBox 78">
            <a:extLst>
              <a:ext uri="{FF2B5EF4-FFF2-40B4-BE49-F238E27FC236}">
                <a16:creationId xmlns:a16="http://schemas.microsoft.com/office/drawing/2014/main" id="{054D125C-0ECD-FA36-FE7F-0251D4454DFB}"/>
              </a:ext>
            </a:extLst>
          </p:cNvPr>
          <p:cNvSpPr txBox="1"/>
          <p:nvPr/>
        </p:nvSpPr>
        <p:spPr>
          <a:xfrm>
            <a:off x="319837" y="5962478"/>
            <a:ext cx="4354286" cy="461665"/>
          </a:xfrm>
          <a:prstGeom prst="rect">
            <a:avLst/>
          </a:prstGeom>
          <a:noFill/>
        </p:spPr>
        <p:txBody>
          <a:bodyPr wrap="square">
            <a:spAutoFit/>
          </a:bodyPr>
          <a:lstStyle/>
          <a:p>
            <a:r>
              <a:rPr lang="nb-NO" sz="1200" dirty="0">
                <a:solidFill>
                  <a:srgbClr val="C8C5C3"/>
                </a:solidFill>
                <a:latin typeface="Fremtind Grotesk" panose="020B0500030000000000" pitchFamily="34" charset="0"/>
              </a:rPr>
              <a:t>- </a:t>
            </a:r>
            <a:r>
              <a:rPr lang="nb-NO" sz="1200" dirty="0">
                <a:solidFill>
                  <a:srgbClr val="52E046"/>
                </a:solidFill>
                <a:latin typeface="Fremtind Grotesk" panose="020B0500030000000000" pitchFamily="34" charset="0"/>
              </a:rPr>
              <a:t>Vector Embeddings </a:t>
            </a:r>
            <a:r>
              <a:rPr lang="nb-NO" sz="1200" dirty="0">
                <a:solidFill>
                  <a:srgbClr val="C8C5C3"/>
                </a:solidFill>
                <a:latin typeface="Fremtind Grotesk" panose="020B0500030000000000" pitchFamily="34" charset="0"/>
              </a:rPr>
              <a:t>fanger essensielle egenskaper, attributter og semantiske meninger   </a:t>
            </a:r>
          </a:p>
        </p:txBody>
      </p:sp>
      <p:sp>
        <p:nvSpPr>
          <p:cNvPr id="80" name="Title 1">
            <a:extLst>
              <a:ext uri="{FF2B5EF4-FFF2-40B4-BE49-F238E27FC236}">
                <a16:creationId xmlns:a16="http://schemas.microsoft.com/office/drawing/2014/main" id="{2D801791-D7C2-14F6-913D-1FA51F695D4F}"/>
              </a:ext>
            </a:extLst>
          </p:cNvPr>
          <p:cNvSpPr txBox="1">
            <a:spLocks/>
          </p:cNvSpPr>
          <p:nvPr/>
        </p:nvSpPr>
        <p:spPr>
          <a:xfrm>
            <a:off x="6990841" y="5053186"/>
            <a:ext cx="4603102" cy="507467"/>
          </a:xfrm>
          <a:prstGeom prst="rect">
            <a:avLst/>
          </a:prstGeom>
        </p:spPr>
        <p:txBody>
          <a:bodyPr lIns="91440" tIns="45720" rIns="91440" bIns="4572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 - Representerer den semantiske meningen av hvert datapunkt i et </a:t>
            </a:r>
            <a:r>
              <a:rPr lang="nb-NO" sz="1200" dirty="0">
                <a:solidFill>
                  <a:srgbClr val="52E046"/>
                </a:solidFill>
                <a:latin typeface="Fremtind Grotesk" panose="020B0500030000000000" pitchFamily="34" charset="0"/>
              </a:rPr>
              <a:t>Vector Space</a:t>
            </a:r>
          </a:p>
        </p:txBody>
      </p:sp>
      <p:sp>
        <p:nvSpPr>
          <p:cNvPr id="81" name="Title 1">
            <a:extLst>
              <a:ext uri="{FF2B5EF4-FFF2-40B4-BE49-F238E27FC236}">
                <a16:creationId xmlns:a16="http://schemas.microsoft.com/office/drawing/2014/main" id="{FBF77515-D2C5-A8E7-6D1B-B1CB37664027}"/>
              </a:ext>
            </a:extLst>
          </p:cNvPr>
          <p:cNvSpPr txBox="1">
            <a:spLocks/>
          </p:cNvSpPr>
          <p:nvPr/>
        </p:nvSpPr>
        <p:spPr>
          <a:xfrm>
            <a:off x="7001460" y="5643211"/>
            <a:ext cx="4707489" cy="713284"/>
          </a:xfrm>
          <a:prstGeom prst="rect">
            <a:avLst/>
          </a:prstGeom>
        </p:spPr>
        <p:txBody>
          <a:bodyPr lIns="91440" tIns="45720" rIns="91440" bIns="4572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 - Dimensjonsreduksjon: Reduserer dimensjonene av dataene, men beholder de semantiske meningene</a:t>
            </a:r>
          </a:p>
        </p:txBody>
      </p:sp>
      <p:cxnSp>
        <p:nvCxnSpPr>
          <p:cNvPr id="10" name="Straight Arrow Connector 9">
            <a:extLst>
              <a:ext uri="{FF2B5EF4-FFF2-40B4-BE49-F238E27FC236}">
                <a16:creationId xmlns:a16="http://schemas.microsoft.com/office/drawing/2014/main" id="{48B34200-AE38-8B0A-15F6-1E0066715917}"/>
              </a:ext>
            </a:extLst>
          </p:cNvPr>
          <p:cNvCxnSpPr>
            <a:cxnSpLocks/>
          </p:cNvCxnSpPr>
          <p:nvPr/>
        </p:nvCxnSpPr>
        <p:spPr>
          <a:xfrm>
            <a:off x="7751854" y="2878505"/>
            <a:ext cx="478971" cy="0"/>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sp>
        <p:nvSpPr>
          <p:cNvPr id="37" name="Title 1">
            <a:extLst>
              <a:ext uri="{FF2B5EF4-FFF2-40B4-BE49-F238E27FC236}">
                <a16:creationId xmlns:a16="http://schemas.microsoft.com/office/drawing/2014/main" id="{4903CCC6-153D-081D-030E-6CC4529CFB3D}"/>
              </a:ext>
            </a:extLst>
          </p:cNvPr>
          <p:cNvSpPr txBox="1">
            <a:spLocks/>
          </p:cNvSpPr>
          <p:nvPr/>
        </p:nvSpPr>
        <p:spPr>
          <a:xfrm>
            <a:off x="181941" y="232430"/>
            <a:ext cx="11392524" cy="3724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chemeClr val="bg1"/>
                </a:solidFill>
                <a:latin typeface="Fremtind Grotesk" panose="020B0500030000000000" pitchFamily="34" charset="0"/>
              </a:rPr>
              <a:t>Hva er en embedding model?</a:t>
            </a:r>
          </a:p>
        </p:txBody>
      </p:sp>
    </p:spTree>
    <p:extLst>
      <p:ext uri="{BB962C8B-B14F-4D97-AF65-F5344CB8AC3E}">
        <p14:creationId xmlns:p14="http://schemas.microsoft.com/office/powerpoint/2010/main" val="30037485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1" name="Picture 100" descr="A green circle with black background&#10;&#10;Description automatically generated">
            <a:extLst>
              <a:ext uri="{FF2B5EF4-FFF2-40B4-BE49-F238E27FC236}">
                <a16:creationId xmlns:a16="http://schemas.microsoft.com/office/drawing/2014/main" id="{3DA117EA-0171-4626-74EA-F688B0685C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368846">
            <a:off x="5500841" y="5527254"/>
            <a:ext cx="1112438" cy="577802"/>
          </a:xfrm>
          <a:prstGeom prst="rect">
            <a:avLst/>
          </a:prstGeom>
        </p:spPr>
      </p:pic>
      <p:pic>
        <p:nvPicPr>
          <p:cNvPr id="5" name="Picture 4" descr="A green and black paper with a list&#10;&#10;Description automatically generated">
            <a:extLst>
              <a:ext uri="{FF2B5EF4-FFF2-40B4-BE49-F238E27FC236}">
                <a16:creationId xmlns:a16="http://schemas.microsoft.com/office/drawing/2014/main" id="{D37AB8B6-2786-DA5A-D4F1-F84A248772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318" y="2537791"/>
            <a:ext cx="530690" cy="530690"/>
          </a:xfrm>
          <a:prstGeom prst="rect">
            <a:avLst/>
          </a:prstGeom>
        </p:spPr>
      </p:pic>
      <p:pic>
        <p:nvPicPr>
          <p:cNvPr id="11" name="Picture 10" descr="A green outline of a person&#10;&#10;Description automatically generated">
            <a:extLst>
              <a:ext uri="{FF2B5EF4-FFF2-40B4-BE49-F238E27FC236}">
                <a16:creationId xmlns:a16="http://schemas.microsoft.com/office/drawing/2014/main" id="{CD0F8046-A552-C413-84E0-6FD86EEC07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2268" y="5461027"/>
            <a:ext cx="812698" cy="812698"/>
          </a:xfrm>
          <a:prstGeom prst="rect">
            <a:avLst/>
          </a:prstGeom>
        </p:spPr>
      </p:pic>
      <p:pic>
        <p:nvPicPr>
          <p:cNvPr id="12" name="Picture 11" descr="A green and black paper with a list&#10;&#10;Description automatically generated">
            <a:extLst>
              <a:ext uri="{FF2B5EF4-FFF2-40B4-BE49-F238E27FC236}">
                <a16:creationId xmlns:a16="http://schemas.microsoft.com/office/drawing/2014/main" id="{88E8D44C-731E-15DD-4F0B-982FB1EE15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8931" y="2537791"/>
            <a:ext cx="530690" cy="530690"/>
          </a:xfrm>
          <a:prstGeom prst="rect">
            <a:avLst/>
          </a:prstGeom>
        </p:spPr>
      </p:pic>
      <p:pic>
        <p:nvPicPr>
          <p:cNvPr id="13" name="Picture 12" descr="A green and black paper with a list&#10;&#10;Description automatically generated">
            <a:extLst>
              <a:ext uri="{FF2B5EF4-FFF2-40B4-BE49-F238E27FC236}">
                <a16:creationId xmlns:a16="http://schemas.microsoft.com/office/drawing/2014/main" id="{A817E6FB-687F-7EA0-98C1-5E309A3F0E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99621" y="2537791"/>
            <a:ext cx="530690" cy="530690"/>
          </a:xfrm>
          <a:prstGeom prst="rect">
            <a:avLst/>
          </a:prstGeom>
        </p:spPr>
      </p:pic>
      <p:sp>
        <p:nvSpPr>
          <p:cNvPr id="14" name="Title 1">
            <a:extLst>
              <a:ext uri="{FF2B5EF4-FFF2-40B4-BE49-F238E27FC236}">
                <a16:creationId xmlns:a16="http://schemas.microsoft.com/office/drawing/2014/main" id="{E3225936-EC68-FE32-E851-ED5AE4991F5C}"/>
              </a:ext>
            </a:extLst>
          </p:cNvPr>
          <p:cNvSpPr txBox="1">
            <a:spLocks/>
          </p:cNvSpPr>
          <p:nvPr/>
        </p:nvSpPr>
        <p:spPr>
          <a:xfrm>
            <a:off x="966408" y="3134746"/>
            <a:ext cx="1058401"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Din</a:t>
            </a:r>
            <a:r>
              <a:rPr lang="nb-NO" sz="1600" dirty="0">
                <a:solidFill>
                  <a:srgbClr val="C8C5C3"/>
                </a:solidFill>
                <a:latin typeface="Fremtind Grotesk" panose="020B0500030000000000" pitchFamily="34" charset="0"/>
              </a:rPr>
              <a:t> </a:t>
            </a:r>
            <a:r>
              <a:rPr lang="nb-NO" sz="1200" dirty="0">
                <a:solidFill>
                  <a:srgbClr val="C8C5C3"/>
                </a:solidFill>
                <a:latin typeface="Fremtind Grotesk" panose="020B0500030000000000" pitchFamily="34" charset="0"/>
              </a:rPr>
              <a:t>Data</a:t>
            </a:r>
            <a:r>
              <a:rPr lang="nb-NO" sz="1600" dirty="0">
                <a:solidFill>
                  <a:srgbClr val="C8C5C3"/>
                </a:solidFill>
                <a:latin typeface="Fremtind Grotesk" panose="020B0500030000000000" pitchFamily="34" charset="0"/>
              </a:rPr>
              <a:t> </a:t>
            </a:r>
          </a:p>
        </p:txBody>
      </p:sp>
      <p:cxnSp>
        <p:nvCxnSpPr>
          <p:cNvPr id="16" name="Straight Arrow Connector 15">
            <a:extLst>
              <a:ext uri="{FF2B5EF4-FFF2-40B4-BE49-F238E27FC236}">
                <a16:creationId xmlns:a16="http://schemas.microsoft.com/office/drawing/2014/main" id="{616FCA19-CA28-6578-9EBD-BD6DA57515DF}"/>
              </a:ext>
            </a:extLst>
          </p:cNvPr>
          <p:cNvCxnSpPr/>
          <p:nvPr/>
        </p:nvCxnSpPr>
        <p:spPr>
          <a:xfrm flipV="1">
            <a:off x="2401078" y="2401078"/>
            <a:ext cx="951722" cy="298579"/>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E7303012-0982-9CA0-FCB9-833705361EAD}"/>
              </a:ext>
            </a:extLst>
          </p:cNvPr>
          <p:cNvCxnSpPr>
            <a:cxnSpLocks/>
          </p:cNvCxnSpPr>
          <p:nvPr/>
        </p:nvCxnSpPr>
        <p:spPr>
          <a:xfrm>
            <a:off x="2401078" y="2836370"/>
            <a:ext cx="951722" cy="0"/>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C95214EF-507E-6688-226D-CB57971D5627}"/>
              </a:ext>
            </a:extLst>
          </p:cNvPr>
          <p:cNvCxnSpPr>
            <a:cxnSpLocks/>
          </p:cNvCxnSpPr>
          <p:nvPr/>
        </p:nvCxnSpPr>
        <p:spPr>
          <a:xfrm>
            <a:off x="2401078" y="3001211"/>
            <a:ext cx="951722" cy="196079"/>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sp>
        <p:nvSpPr>
          <p:cNvPr id="21" name="Rectangle 20">
            <a:extLst>
              <a:ext uri="{FF2B5EF4-FFF2-40B4-BE49-F238E27FC236}">
                <a16:creationId xmlns:a16="http://schemas.microsoft.com/office/drawing/2014/main" id="{98B0ACA6-D62C-FF82-5F62-3102B3D3187E}"/>
              </a:ext>
            </a:extLst>
          </p:cNvPr>
          <p:cNvSpPr/>
          <p:nvPr/>
        </p:nvSpPr>
        <p:spPr>
          <a:xfrm>
            <a:off x="3657216" y="1465274"/>
            <a:ext cx="4082752" cy="2488151"/>
          </a:xfrm>
          <a:prstGeom prst="rect">
            <a:avLst/>
          </a:prstGeom>
          <a:solidFill>
            <a:schemeClr val="tx1"/>
          </a:solidFill>
          <a:ln w="22225">
            <a:solidFill>
              <a:srgbClr val="52E04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latin typeface="Fremtind Grotesk" panose="020B0500030000000000" pitchFamily="34" charset="0"/>
            </a:endParaRPr>
          </a:p>
        </p:txBody>
      </p:sp>
      <p:cxnSp>
        <p:nvCxnSpPr>
          <p:cNvPr id="31" name="Straight Arrow Connector 30">
            <a:extLst>
              <a:ext uri="{FF2B5EF4-FFF2-40B4-BE49-F238E27FC236}">
                <a16:creationId xmlns:a16="http://schemas.microsoft.com/office/drawing/2014/main" id="{D0EAF90D-6B93-866B-010C-198227B839C0}"/>
              </a:ext>
            </a:extLst>
          </p:cNvPr>
          <p:cNvCxnSpPr>
            <a:cxnSpLocks/>
          </p:cNvCxnSpPr>
          <p:nvPr/>
        </p:nvCxnSpPr>
        <p:spPr>
          <a:xfrm flipV="1">
            <a:off x="4510138" y="2298803"/>
            <a:ext cx="390320" cy="11606"/>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46554DFF-EE2B-AD8C-873B-222CD09511C1}"/>
              </a:ext>
            </a:extLst>
          </p:cNvPr>
          <p:cNvCxnSpPr>
            <a:cxnSpLocks/>
          </p:cNvCxnSpPr>
          <p:nvPr/>
        </p:nvCxnSpPr>
        <p:spPr>
          <a:xfrm flipV="1">
            <a:off x="4510138" y="2918996"/>
            <a:ext cx="390320" cy="11606"/>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0EE01F32-5096-F7BD-0CA0-78C869FE4DFC}"/>
              </a:ext>
            </a:extLst>
          </p:cNvPr>
          <p:cNvCxnSpPr>
            <a:cxnSpLocks/>
          </p:cNvCxnSpPr>
          <p:nvPr/>
        </p:nvCxnSpPr>
        <p:spPr>
          <a:xfrm flipV="1">
            <a:off x="4434416" y="3552782"/>
            <a:ext cx="390320" cy="11606"/>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sp>
        <p:nvSpPr>
          <p:cNvPr id="36" name="Title 1">
            <a:extLst>
              <a:ext uri="{FF2B5EF4-FFF2-40B4-BE49-F238E27FC236}">
                <a16:creationId xmlns:a16="http://schemas.microsoft.com/office/drawing/2014/main" id="{174041C4-F926-F2C2-8345-E8BE0D23F8F6}"/>
              </a:ext>
            </a:extLst>
          </p:cNvPr>
          <p:cNvSpPr txBox="1">
            <a:spLocks/>
          </p:cNvSpPr>
          <p:nvPr/>
        </p:nvSpPr>
        <p:spPr>
          <a:xfrm>
            <a:off x="5287600" y="2118543"/>
            <a:ext cx="522008"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600" dirty="0">
                <a:solidFill>
                  <a:srgbClr val="52E046"/>
                </a:solidFill>
                <a:latin typeface="Fremtind Grotesk" panose="020B0500030000000000" pitchFamily="34" charset="0"/>
              </a:rPr>
              <a:t>&lt;/&gt;</a:t>
            </a:r>
          </a:p>
        </p:txBody>
      </p:sp>
      <p:sp>
        <p:nvSpPr>
          <p:cNvPr id="37" name="Title 1">
            <a:extLst>
              <a:ext uri="{FF2B5EF4-FFF2-40B4-BE49-F238E27FC236}">
                <a16:creationId xmlns:a16="http://schemas.microsoft.com/office/drawing/2014/main" id="{C0E03400-C681-AB7A-F703-65759E526361}"/>
              </a:ext>
            </a:extLst>
          </p:cNvPr>
          <p:cNvSpPr txBox="1">
            <a:spLocks/>
          </p:cNvSpPr>
          <p:nvPr/>
        </p:nvSpPr>
        <p:spPr>
          <a:xfrm>
            <a:off x="5287600" y="2647208"/>
            <a:ext cx="522008"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600" dirty="0">
                <a:solidFill>
                  <a:srgbClr val="52E046"/>
                </a:solidFill>
                <a:latin typeface="Fremtind Grotesk" panose="020B0500030000000000" pitchFamily="34" charset="0"/>
              </a:rPr>
              <a:t>&lt;/&gt;</a:t>
            </a:r>
          </a:p>
        </p:txBody>
      </p:sp>
      <p:sp>
        <p:nvSpPr>
          <p:cNvPr id="38" name="Title 1">
            <a:extLst>
              <a:ext uri="{FF2B5EF4-FFF2-40B4-BE49-F238E27FC236}">
                <a16:creationId xmlns:a16="http://schemas.microsoft.com/office/drawing/2014/main" id="{AAE7BBB7-EFC9-59B8-AB9C-53F5936E6986}"/>
              </a:ext>
            </a:extLst>
          </p:cNvPr>
          <p:cNvSpPr txBox="1">
            <a:spLocks/>
          </p:cNvSpPr>
          <p:nvPr/>
        </p:nvSpPr>
        <p:spPr>
          <a:xfrm>
            <a:off x="5287413" y="3315006"/>
            <a:ext cx="522008"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600" dirty="0">
                <a:solidFill>
                  <a:srgbClr val="52E046"/>
                </a:solidFill>
                <a:latin typeface="Fremtind Grotesk" panose="020B0500030000000000" pitchFamily="34" charset="0"/>
              </a:rPr>
              <a:t>&lt;/&gt;</a:t>
            </a:r>
          </a:p>
        </p:txBody>
      </p:sp>
      <p:sp>
        <p:nvSpPr>
          <p:cNvPr id="39" name="Title 1">
            <a:extLst>
              <a:ext uri="{FF2B5EF4-FFF2-40B4-BE49-F238E27FC236}">
                <a16:creationId xmlns:a16="http://schemas.microsoft.com/office/drawing/2014/main" id="{2558604E-926B-1FC4-9F9A-499A5F1891D3}"/>
              </a:ext>
            </a:extLst>
          </p:cNvPr>
          <p:cNvSpPr txBox="1">
            <a:spLocks/>
          </p:cNvSpPr>
          <p:nvPr/>
        </p:nvSpPr>
        <p:spPr>
          <a:xfrm>
            <a:off x="5869901" y="2140064"/>
            <a:ext cx="1729849" cy="261014"/>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800" dirty="0">
                <a:solidFill>
                  <a:srgbClr val="52E046"/>
                </a:solidFill>
                <a:latin typeface="Fremtind Grotesk" panose="020B0500030000000000" pitchFamily="34" charset="0"/>
              </a:rPr>
              <a:t>[-0.0101-0.0101 0.0101 …]</a:t>
            </a:r>
          </a:p>
        </p:txBody>
      </p:sp>
      <p:sp>
        <p:nvSpPr>
          <p:cNvPr id="40" name="Title 1">
            <a:extLst>
              <a:ext uri="{FF2B5EF4-FFF2-40B4-BE49-F238E27FC236}">
                <a16:creationId xmlns:a16="http://schemas.microsoft.com/office/drawing/2014/main" id="{698ED0DF-BAF4-F140-08EF-9411FBD30C19}"/>
              </a:ext>
            </a:extLst>
          </p:cNvPr>
          <p:cNvSpPr txBox="1">
            <a:spLocks/>
          </p:cNvSpPr>
          <p:nvPr/>
        </p:nvSpPr>
        <p:spPr>
          <a:xfrm>
            <a:off x="5878203" y="2709350"/>
            <a:ext cx="1729849" cy="261014"/>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800" dirty="0">
                <a:solidFill>
                  <a:srgbClr val="52E046"/>
                </a:solidFill>
                <a:latin typeface="Fremtind Grotesk" panose="020B0500030000000000" pitchFamily="34" charset="0"/>
              </a:rPr>
              <a:t>[-0.0101-0.0101 0.0101 …]</a:t>
            </a:r>
          </a:p>
        </p:txBody>
      </p:sp>
      <p:sp>
        <p:nvSpPr>
          <p:cNvPr id="41" name="Title 1">
            <a:extLst>
              <a:ext uri="{FF2B5EF4-FFF2-40B4-BE49-F238E27FC236}">
                <a16:creationId xmlns:a16="http://schemas.microsoft.com/office/drawing/2014/main" id="{D1733544-4806-814E-050C-5E06B61DD35E}"/>
              </a:ext>
            </a:extLst>
          </p:cNvPr>
          <p:cNvSpPr txBox="1">
            <a:spLocks/>
          </p:cNvSpPr>
          <p:nvPr/>
        </p:nvSpPr>
        <p:spPr>
          <a:xfrm>
            <a:off x="5878203" y="3348245"/>
            <a:ext cx="1729849" cy="261014"/>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800" dirty="0">
                <a:solidFill>
                  <a:srgbClr val="52E046"/>
                </a:solidFill>
                <a:latin typeface="Fremtind Grotesk" panose="020B0500030000000000" pitchFamily="34" charset="0"/>
              </a:rPr>
              <a:t>[-0.0101-0.0101 0.0101 …]</a:t>
            </a:r>
          </a:p>
        </p:txBody>
      </p:sp>
      <p:pic>
        <p:nvPicPr>
          <p:cNvPr id="43" name="Picture 42" descr="A green line on a black background&#10;&#10;Description automatically generated">
            <a:extLst>
              <a:ext uri="{FF2B5EF4-FFF2-40B4-BE49-F238E27FC236}">
                <a16:creationId xmlns:a16="http://schemas.microsoft.com/office/drawing/2014/main" id="{87323149-A5DD-BEB9-636A-E1344861BE4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730624" y="2332372"/>
            <a:ext cx="1015873" cy="1015873"/>
          </a:xfrm>
          <a:prstGeom prst="rect">
            <a:avLst/>
          </a:prstGeom>
        </p:spPr>
      </p:pic>
      <p:sp>
        <p:nvSpPr>
          <p:cNvPr id="44" name="Title 1">
            <a:extLst>
              <a:ext uri="{FF2B5EF4-FFF2-40B4-BE49-F238E27FC236}">
                <a16:creationId xmlns:a16="http://schemas.microsoft.com/office/drawing/2014/main" id="{17CBB92D-9653-2D52-AC4B-DD733618C6B8}"/>
              </a:ext>
            </a:extLst>
          </p:cNvPr>
          <p:cNvSpPr txBox="1">
            <a:spLocks/>
          </p:cNvSpPr>
          <p:nvPr/>
        </p:nvSpPr>
        <p:spPr>
          <a:xfrm>
            <a:off x="9819140" y="2037744"/>
            <a:ext cx="1418254" cy="360519"/>
          </a:xfrm>
          <a:prstGeom prst="rect">
            <a:avLst/>
          </a:prstGeom>
        </p:spPr>
        <p:txBody>
          <a:bodyPr lIns="91440" tIns="45720" rIns="91440" bIns="45720" anchor="b">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600" dirty="0">
                <a:solidFill>
                  <a:srgbClr val="C8C5C3"/>
                </a:solidFill>
                <a:latin typeface="Fremtind Grotesk" panose="020B0500030000000000" pitchFamily="34" charset="0"/>
              </a:rPr>
              <a:t>Vector Database</a:t>
            </a:r>
          </a:p>
        </p:txBody>
      </p:sp>
      <p:pic>
        <p:nvPicPr>
          <p:cNvPr id="46" name="Picture 45" descr="A green paper with a star&#10;&#10;Description automatically generated">
            <a:extLst>
              <a:ext uri="{FF2B5EF4-FFF2-40B4-BE49-F238E27FC236}">
                <a16:creationId xmlns:a16="http://schemas.microsoft.com/office/drawing/2014/main" id="{61791CC1-68D5-BD44-EBF2-E446F1AFE90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839718" y="3964963"/>
            <a:ext cx="479708" cy="479708"/>
          </a:xfrm>
          <a:prstGeom prst="rect">
            <a:avLst/>
          </a:prstGeom>
        </p:spPr>
      </p:pic>
      <p:pic>
        <p:nvPicPr>
          <p:cNvPr id="50" name="Picture 49" descr="A green check mark and a clipboard&#10;&#10;Description automatically generated">
            <a:extLst>
              <a:ext uri="{FF2B5EF4-FFF2-40B4-BE49-F238E27FC236}">
                <a16:creationId xmlns:a16="http://schemas.microsoft.com/office/drawing/2014/main" id="{A81113F3-159F-6B50-0470-5764F982C81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528267" y="3998512"/>
            <a:ext cx="436459" cy="436459"/>
          </a:xfrm>
          <a:prstGeom prst="rect">
            <a:avLst/>
          </a:prstGeom>
        </p:spPr>
      </p:pic>
      <p:sp>
        <p:nvSpPr>
          <p:cNvPr id="51" name="Title 1">
            <a:extLst>
              <a:ext uri="{FF2B5EF4-FFF2-40B4-BE49-F238E27FC236}">
                <a16:creationId xmlns:a16="http://schemas.microsoft.com/office/drawing/2014/main" id="{1B3BC336-F8A4-FF18-5011-96DD1DD68194}"/>
              </a:ext>
            </a:extLst>
          </p:cNvPr>
          <p:cNvSpPr txBox="1">
            <a:spLocks/>
          </p:cNvSpPr>
          <p:nvPr/>
        </p:nvSpPr>
        <p:spPr>
          <a:xfrm>
            <a:off x="4434416" y="1453730"/>
            <a:ext cx="2682304" cy="360519"/>
          </a:xfrm>
          <a:prstGeom prst="rect">
            <a:avLst/>
          </a:prstGeom>
        </p:spPr>
        <p:txBody>
          <a:bodyPr lIns="91440" tIns="45720" rIns="91440" bIns="45720" anchor="b">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600" dirty="0">
                <a:solidFill>
                  <a:srgbClr val="C8C5C3"/>
                </a:solidFill>
                <a:latin typeface="Fremtind Grotesk" panose="020B0500030000000000" pitchFamily="34" charset="0"/>
              </a:rPr>
              <a:t>Chunking og Vector Embeddings</a:t>
            </a:r>
          </a:p>
        </p:txBody>
      </p:sp>
      <p:cxnSp>
        <p:nvCxnSpPr>
          <p:cNvPr id="52" name="Straight Arrow Connector 51">
            <a:extLst>
              <a:ext uri="{FF2B5EF4-FFF2-40B4-BE49-F238E27FC236}">
                <a16:creationId xmlns:a16="http://schemas.microsoft.com/office/drawing/2014/main" id="{8ABEF767-DBE4-4937-7F46-7C0D92BBDD73}"/>
              </a:ext>
            </a:extLst>
          </p:cNvPr>
          <p:cNvCxnSpPr>
            <a:cxnSpLocks/>
          </p:cNvCxnSpPr>
          <p:nvPr/>
        </p:nvCxnSpPr>
        <p:spPr>
          <a:xfrm>
            <a:off x="7866105" y="2298802"/>
            <a:ext cx="1812817" cy="297631"/>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21AF006B-FC43-1F2C-763B-C2AC62583AEB}"/>
              </a:ext>
            </a:extLst>
          </p:cNvPr>
          <p:cNvCxnSpPr>
            <a:cxnSpLocks/>
          </p:cNvCxnSpPr>
          <p:nvPr/>
        </p:nvCxnSpPr>
        <p:spPr>
          <a:xfrm flipV="1">
            <a:off x="7833936" y="3028738"/>
            <a:ext cx="1773196" cy="466527"/>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a:extLst>
              <a:ext uri="{FF2B5EF4-FFF2-40B4-BE49-F238E27FC236}">
                <a16:creationId xmlns:a16="http://schemas.microsoft.com/office/drawing/2014/main" id="{49B4FB2A-6422-1DBB-9FCF-5E662F77DB20}"/>
              </a:ext>
            </a:extLst>
          </p:cNvPr>
          <p:cNvCxnSpPr>
            <a:cxnSpLocks/>
          </p:cNvCxnSpPr>
          <p:nvPr/>
        </p:nvCxnSpPr>
        <p:spPr>
          <a:xfrm flipV="1">
            <a:off x="7857681" y="2836370"/>
            <a:ext cx="1773196" cy="51589"/>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5DB2DD55-F34B-E2EB-0049-8D796B2046C2}"/>
              </a:ext>
            </a:extLst>
          </p:cNvPr>
          <p:cNvCxnSpPr>
            <a:cxnSpLocks/>
          </p:cNvCxnSpPr>
          <p:nvPr/>
        </p:nvCxnSpPr>
        <p:spPr>
          <a:xfrm flipV="1">
            <a:off x="7914133" y="3264161"/>
            <a:ext cx="1716744" cy="1237661"/>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sp>
        <p:nvSpPr>
          <p:cNvPr id="60" name="Title 1">
            <a:extLst>
              <a:ext uri="{FF2B5EF4-FFF2-40B4-BE49-F238E27FC236}">
                <a16:creationId xmlns:a16="http://schemas.microsoft.com/office/drawing/2014/main" id="{F47CE151-95BD-AA32-8D54-3CCAC889F2BF}"/>
              </a:ext>
            </a:extLst>
          </p:cNvPr>
          <p:cNvSpPr txBox="1">
            <a:spLocks/>
          </p:cNvSpPr>
          <p:nvPr/>
        </p:nvSpPr>
        <p:spPr>
          <a:xfrm>
            <a:off x="9822626" y="4444671"/>
            <a:ext cx="2068295" cy="360519"/>
          </a:xfrm>
          <a:prstGeom prst="rect">
            <a:avLst/>
          </a:prstGeom>
        </p:spPr>
        <p:txBody>
          <a:bodyPr lIns="91440" tIns="45720" rIns="91440" bIns="45720" anchor="b">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600" dirty="0">
                <a:solidFill>
                  <a:srgbClr val="C8C5C3"/>
                </a:solidFill>
                <a:latin typeface="Fremtind Grotesk" panose="020B0500030000000000" pitchFamily="34" charset="0"/>
              </a:rPr>
              <a:t>Relevant / Kontekst Data</a:t>
            </a:r>
          </a:p>
        </p:txBody>
      </p:sp>
      <p:cxnSp>
        <p:nvCxnSpPr>
          <p:cNvPr id="61" name="Straight Arrow Connector 60">
            <a:extLst>
              <a:ext uri="{FF2B5EF4-FFF2-40B4-BE49-F238E27FC236}">
                <a16:creationId xmlns:a16="http://schemas.microsoft.com/office/drawing/2014/main" id="{9A45DFF7-07F9-059C-EB65-DC131954288E}"/>
              </a:ext>
            </a:extLst>
          </p:cNvPr>
          <p:cNvCxnSpPr>
            <a:cxnSpLocks/>
          </p:cNvCxnSpPr>
          <p:nvPr/>
        </p:nvCxnSpPr>
        <p:spPr>
          <a:xfrm>
            <a:off x="10238560" y="3366909"/>
            <a:ext cx="0" cy="425731"/>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63" name="Straight Arrow Connector 62">
            <a:extLst>
              <a:ext uri="{FF2B5EF4-FFF2-40B4-BE49-F238E27FC236}">
                <a16:creationId xmlns:a16="http://schemas.microsoft.com/office/drawing/2014/main" id="{3518623F-930C-A8E9-39E8-2F3690642CAC}"/>
              </a:ext>
            </a:extLst>
          </p:cNvPr>
          <p:cNvCxnSpPr>
            <a:cxnSpLocks/>
          </p:cNvCxnSpPr>
          <p:nvPr/>
        </p:nvCxnSpPr>
        <p:spPr>
          <a:xfrm>
            <a:off x="10238560" y="4937562"/>
            <a:ext cx="0" cy="425731"/>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id="{F045F8F8-F09F-9542-0293-735CE2E1B2CA}"/>
              </a:ext>
            </a:extLst>
          </p:cNvPr>
          <p:cNvCxnSpPr>
            <a:cxnSpLocks/>
          </p:cNvCxnSpPr>
          <p:nvPr/>
        </p:nvCxnSpPr>
        <p:spPr>
          <a:xfrm flipH="1">
            <a:off x="6831076" y="5760444"/>
            <a:ext cx="2673708" cy="0"/>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4E3AB9D1-361E-8E00-1EB6-9FFB7682CFA3}"/>
              </a:ext>
            </a:extLst>
          </p:cNvPr>
          <p:cNvCxnSpPr>
            <a:cxnSpLocks/>
          </p:cNvCxnSpPr>
          <p:nvPr/>
        </p:nvCxnSpPr>
        <p:spPr>
          <a:xfrm flipH="1" flipV="1">
            <a:off x="2345094" y="5760444"/>
            <a:ext cx="2860291" cy="4738"/>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68" name="Straight Arrow Connector 67">
            <a:extLst>
              <a:ext uri="{FF2B5EF4-FFF2-40B4-BE49-F238E27FC236}">
                <a16:creationId xmlns:a16="http://schemas.microsoft.com/office/drawing/2014/main" id="{0F003EA9-D009-18D0-1578-E43F8DAC0EAB}"/>
              </a:ext>
            </a:extLst>
          </p:cNvPr>
          <p:cNvCxnSpPr>
            <a:cxnSpLocks/>
          </p:cNvCxnSpPr>
          <p:nvPr/>
        </p:nvCxnSpPr>
        <p:spPr>
          <a:xfrm>
            <a:off x="2401078" y="4618799"/>
            <a:ext cx="1703595" cy="0"/>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a:extLst>
              <a:ext uri="{FF2B5EF4-FFF2-40B4-BE49-F238E27FC236}">
                <a16:creationId xmlns:a16="http://schemas.microsoft.com/office/drawing/2014/main" id="{02F93074-496F-2832-4343-72B613DAF89C}"/>
              </a:ext>
            </a:extLst>
          </p:cNvPr>
          <p:cNvCxnSpPr>
            <a:cxnSpLocks/>
          </p:cNvCxnSpPr>
          <p:nvPr/>
        </p:nvCxnSpPr>
        <p:spPr>
          <a:xfrm>
            <a:off x="6096000" y="4634642"/>
            <a:ext cx="924734" cy="0"/>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sp>
        <p:nvSpPr>
          <p:cNvPr id="72" name="Title 1">
            <a:extLst>
              <a:ext uri="{FF2B5EF4-FFF2-40B4-BE49-F238E27FC236}">
                <a16:creationId xmlns:a16="http://schemas.microsoft.com/office/drawing/2014/main" id="{3EE89263-D92F-7595-526A-A553232BC11B}"/>
              </a:ext>
            </a:extLst>
          </p:cNvPr>
          <p:cNvSpPr txBox="1">
            <a:spLocks/>
          </p:cNvSpPr>
          <p:nvPr/>
        </p:nvSpPr>
        <p:spPr>
          <a:xfrm>
            <a:off x="4147638" y="4431011"/>
            <a:ext cx="522008"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600" dirty="0">
                <a:solidFill>
                  <a:srgbClr val="52E046"/>
                </a:solidFill>
                <a:latin typeface="Fremtind Grotesk" panose="020B0500030000000000" pitchFamily="34" charset="0"/>
              </a:rPr>
              <a:t>&lt;/&gt;</a:t>
            </a:r>
          </a:p>
        </p:txBody>
      </p:sp>
      <p:sp>
        <p:nvSpPr>
          <p:cNvPr id="73" name="Title 1">
            <a:extLst>
              <a:ext uri="{FF2B5EF4-FFF2-40B4-BE49-F238E27FC236}">
                <a16:creationId xmlns:a16="http://schemas.microsoft.com/office/drawing/2014/main" id="{0C8D1644-CBC3-E95D-06AF-7C276AE2FA0D}"/>
              </a:ext>
            </a:extLst>
          </p:cNvPr>
          <p:cNvSpPr txBox="1">
            <a:spLocks/>
          </p:cNvSpPr>
          <p:nvPr/>
        </p:nvSpPr>
        <p:spPr>
          <a:xfrm>
            <a:off x="4572203" y="4467392"/>
            <a:ext cx="1729849" cy="261014"/>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800" dirty="0">
                <a:solidFill>
                  <a:srgbClr val="52E046"/>
                </a:solidFill>
                <a:latin typeface="Fremtind Grotesk" panose="020B0500030000000000" pitchFamily="34" charset="0"/>
              </a:rPr>
              <a:t>[-0.0101-0.0101 0.0101 …]</a:t>
            </a:r>
          </a:p>
        </p:txBody>
      </p:sp>
      <p:sp>
        <p:nvSpPr>
          <p:cNvPr id="74" name="Title 1">
            <a:extLst>
              <a:ext uri="{FF2B5EF4-FFF2-40B4-BE49-F238E27FC236}">
                <a16:creationId xmlns:a16="http://schemas.microsoft.com/office/drawing/2014/main" id="{3C1B2021-9CB2-0D89-6C77-593C6A95358E}"/>
              </a:ext>
            </a:extLst>
          </p:cNvPr>
          <p:cNvSpPr txBox="1">
            <a:spLocks/>
          </p:cNvSpPr>
          <p:nvPr/>
        </p:nvSpPr>
        <p:spPr>
          <a:xfrm>
            <a:off x="4684163" y="4814746"/>
            <a:ext cx="1074639" cy="27891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Embedding</a:t>
            </a:r>
            <a:endParaRPr lang="nb-NO" sz="1600" dirty="0">
              <a:solidFill>
                <a:srgbClr val="C8C5C3"/>
              </a:solidFill>
              <a:latin typeface="Fremtind Grotesk" panose="020B0500030000000000" pitchFamily="34" charset="0"/>
            </a:endParaRPr>
          </a:p>
        </p:txBody>
      </p:sp>
      <p:sp>
        <p:nvSpPr>
          <p:cNvPr id="75" name="Title 1">
            <a:extLst>
              <a:ext uri="{FF2B5EF4-FFF2-40B4-BE49-F238E27FC236}">
                <a16:creationId xmlns:a16="http://schemas.microsoft.com/office/drawing/2014/main" id="{2A6C860D-F948-1E95-984B-C48276383AD5}"/>
              </a:ext>
            </a:extLst>
          </p:cNvPr>
          <p:cNvSpPr txBox="1">
            <a:spLocks/>
          </p:cNvSpPr>
          <p:nvPr/>
        </p:nvSpPr>
        <p:spPr>
          <a:xfrm>
            <a:off x="1199036" y="6115131"/>
            <a:ext cx="740314"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Bruker</a:t>
            </a:r>
            <a:endParaRPr lang="nb-NO" sz="1600" dirty="0">
              <a:solidFill>
                <a:srgbClr val="C8C5C3"/>
              </a:solidFill>
              <a:latin typeface="Fremtind Grotesk" panose="020B0500030000000000" pitchFamily="34" charset="0"/>
            </a:endParaRPr>
          </a:p>
        </p:txBody>
      </p:sp>
      <p:cxnSp>
        <p:nvCxnSpPr>
          <p:cNvPr id="76" name="Straight Arrow Connector 75">
            <a:extLst>
              <a:ext uri="{FF2B5EF4-FFF2-40B4-BE49-F238E27FC236}">
                <a16:creationId xmlns:a16="http://schemas.microsoft.com/office/drawing/2014/main" id="{D16B5C28-DDC0-45F1-2F51-20FD78CDA3C0}"/>
              </a:ext>
            </a:extLst>
          </p:cNvPr>
          <p:cNvCxnSpPr>
            <a:cxnSpLocks/>
          </p:cNvCxnSpPr>
          <p:nvPr/>
        </p:nvCxnSpPr>
        <p:spPr>
          <a:xfrm flipV="1">
            <a:off x="1558617" y="5092813"/>
            <a:ext cx="0" cy="320205"/>
          </a:xfrm>
          <a:prstGeom prst="straightConnector1">
            <a:avLst/>
          </a:prstGeom>
          <a:ln>
            <a:solidFill>
              <a:srgbClr val="6E757D"/>
            </a:solidFill>
            <a:tailEnd type="triangle"/>
          </a:ln>
        </p:spPr>
        <p:style>
          <a:lnRef idx="2">
            <a:schemeClr val="accent1"/>
          </a:lnRef>
          <a:fillRef idx="0">
            <a:schemeClr val="accent1"/>
          </a:fillRef>
          <a:effectRef idx="1">
            <a:schemeClr val="accent1"/>
          </a:effectRef>
          <a:fontRef idx="minor">
            <a:schemeClr val="tx1"/>
          </a:fontRef>
        </p:style>
      </p:cxnSp>
      <p:sp>
        <p:nvSpPr>
          <p:cNvPr id="78" name="Title 1">
            <a:extLst>
              <a:ext uri="{FF2B5EF4-FFF2-40B4-BE49-F238E27FC236}">
                <a16:creationId xmlns:a16="http://schemas.microsoft.com/office/drawing/2014/main" id="{C664357B-1059-54D5-A161-F76181E1FDF3}"/>
              </a:ext>
            </a:extLst>
          </p:cNvPr>
          <p:cNvSpPr txBox="1">
            <a:spLocks/>
          </p:cNvSpPr>
          <p:nvPr/>
        </p:nvSpPr>
        <p:spPr>
          <a:xfrm>
            <a:off x="1150011" y="4673470"/>
            <a:ext cx="740314" cy="360519"/>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Prompt</a:t>
            </a:r>
            <a:endParaRPr lang="nb-NO" sz="1600" dirty="0">
              <a:solidFill>
                <a:srgbClr val="C8C5C3"/>
              </a:solidFill>
              <a:latin typeface="Fremtind Grotesk" panose="020B0500030000000000" pitchFamily="34" charset="0"/>
            </a:endParaRPr>
          </a:p>
        </p:txBody>
      </p:sp>
      <p:cxnSp>
        <p:nvCxnSpPr>
          <p:cNvPr id="82" name="Straight Connector 81">
            <a:extLst>
              <a:ext uri="{FF2B5EF4-FFF2-40B4-BE49-F238E27FC236}">
                <a16:creationId xmlns:a16="http://schemas.microsoft.com/office/drawing/2014/main" id="{334673B0-6FE4-3868-23EF-10353622BBD4}"/>
              </a:ext>
            </a:extLst>
          </p:cNvPr>
          <p:cNvCxnSpPr>
            <a:cxnSpLocks/>
          </p:cNvCxnSpPr>
          <p:nvPr/>
        </p:nvCxnSpPr>
        <p:spPr>
          <a:xfrm>
            <a:off x="10238560" y="4237089"/>
            <a:ext cx="289707" cy="0"/>
          </a:xfrm>
          <a:prstGeom prst="line">
            <a:avLst/>
          </a:prstGeom>
          <a:ln>
            <a:solidFill>
              <a:srgbClr val="52E046"/>
            </a:solidFill>
          </a:ln>
        </p:spPr>
        <p:style>
          <a:lnRef idx="2">
            <a:schemeClr val="accent1"/>
          </a:lnRef>
          <a:fillRef idx="0">
            <a:schemeClr val="accent1"/>
          </a:fillRef>
          <a:effectRef idx="1">
            <a:schemeClr val="accent1"/>
          </a:effectRef>
          <a:fontRef idx="minor">
            <a:schemeClr val="tx1"/>
          </a:fontRef>
        </p:style>
      </p:cxnSp>
      <p:pic>
        <p:nvPicPr>
          <p:cNvPr id="86" name="Picture 85" descr="A magnifying glass and a gear&#10;&#10;Description automatically generated">
            <a:extLst>
              <a:ext uri="{FF2B5EF4-FFF2-40B4-BE49-F238E27FC236}">
                <a16:creationId xmlns:a16="http://schemas.microsoft.com/office/drawing/2014/main" id="{91097163-DA06-758B-F4D5-6A10D507878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262068" y="4349713"/>
            <a:ext cx="507936" cy="507936"/>
          </a:xfrm>
          <a:prstGeom prst="rect">
            <a:avLst/>
          </a:prstGeom>
        </p:spPr>
      </p:pic>
      <p:sp>
        <p:nvSpPr>
          <p:cNvPr id="87" name="Title 1">
            <a:extLst>
              <a:ext uri="{FF2B5EF4-FFF2-40B4-BE49-F238E27FC236}">
                <a16:creationId xmlns:a16="http://schemas.microsoft.com/office/drawing/2014/main" id="{8B09C0DF-6DB0-FDD0-9F5C-7D7068632C95}"/>
              </a:ext>
            </a:extLst>
          </p:cNvPr>
          <p:cNvSpPr txBox="1">
            <a:spLocks/>
          </p:cNvSpPr>
          <p:nvPr/>
        </p:nvSpPr>
        <p:spPr>
          <a:xfrm>
            <a:off x="6939873" y="4804912"/>
            <a:ext cx="1287764" cy="306913"/>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Semantisk søk</a:t>
            </a:r>
            <a:endParaRPr lang="nb-NO" sz="1600" dirty="0">
              <a:solidFill>
                <a:srgbClr val="C8C5C3"/>
              </a:solidFill>
              <a:latin typeface="Fremtind Grotesk" panose="020B0500030000000000" pitchFamily="34" charset="0"/>
            </a:endParaRPr>
          </a:p>
        </p:txBody>
      </p:sp>
      <p:sp>
        <p:nvSpPr>
          <p:cNvPr id="88" name="Title 1">
            <a:extLst>
              <a:ext uri="{FF2B5EF4-FFF2-40B4-BE49-F238E27FC236}">
                <a16:creationId xmlns:a16="http://schemas.microsoft.com/office/drawing/2014/main" id="{539F9B7F-C1E4-4DC3-03C6-F4746832621D}"/>
              </a:ext>
            </a:extLst>
          </p:cNvPr>
          <p:cNvSpPr txBox="1">
            <a:spLocks/>
          </p:cNvSpPr>
          <p:nvPr/>
        </p:nvSpPr>
        <p:spPr>
          <a:xfrm>
            <a:off x="9841722" y="6124683"/>
            <a:ext cx="2068295" cy="360519"/>
          </a:xfrm>
          <a:prstGeom prst="rect">
            <a:avLst/>
          </a:prstGeom>
        </p:spPr>
        <p:txBody>
          <a:bodyPr lIns="91440" tIns="45720" rIns="91440" bIns="45720" anchor="b">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600" dirty="0">
                <a:solidFill>
                  <a:srgbClr val="C8C5C3"/>
                </a:solidFill>
                <a:latin typeface="Fremtind Grotesk" panose="020B0500030000000000" pitchFamily="34" charset="0"/>
              </a:rPr>
              <a:t>Large Language Model</a:t>
            </a:r>
          </a:p>
        </p:txBody>
      </p:sp>
      <p:sp>
        <p:nvSpPr>
          <p:cNvPr id="90" name="Title 1">
            <a:extLst>
              <a:ext uri="{FF2B5EF4-FFF2-40B4-BE49-F238E27FC236}">
                <a16:creationId xmlns:a16="http://schemas.microsoft.com/office/drawing/2014/main" id="{D7591D72-F0D0-A4E3-1B75-CF2C8A6899BE}"/>
              </a:ext>
            </a:extLst>
          </p:cNvPr>
          <p:cNvSpPr txBox="1">
            <a:spLocks/>
          </p:cNvSpPr>
          <p:nvPr/>
        </p:nvSpPr>
        <p:spPr>
          <a:xfrm>
            <a:off x="5707357" y="5580184"/>
            <a:ext cx="828666" cy="360519"/>
          </a:xfrm>
          <a:prstGeom prst="rect">
            <a:avLst/>
          </a:prstGeom>
        </p:spPr>
        <p:txBody>
          <a:bodyPr lIns="91440" tIns="45720" rIns="91440" bIns="4572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400" dirty="0">
                <a:solidFill>
                  <a:srgbClr val="6E757D"/>
                </a:solidFill>
                <a:latin typeface="Fremtind Grotesk" panose="020B0500030000000000" pitchFamily="34" charset="0"/>
              </a:rPr>
              <a:t>&lt; . . . &gt;</a:t>
            </a:r>
          </a:p>
        </p:txBody>
      </p:sp>
      <p:sp>
        <p:nvSpPr>
          <p:cNvPr id="91" name="Title 1">
            <a:extLst>
              <a:ext uri="{FF2B5EF4-FFF2-40B4-BE49-F238E27FC236}">
                <a16:creationId xmlns:a16="http://schemas.microsoft.com/office/drawing/2014/main" id="{40DE2CAE-F377-9A68-B0E8-A70D06D1DC38}"/>
              </a:ext>
            </a:extLst>
          </p:cNvPr>
          <p:cNvSpPr txBox="1">
            <a:spLocks/>
          </p:cNvSpPr>
          <p:nvPr/>
        </p:nvSpPr>
        <p:spPr>
          <a:xfrm>
            <a:off x="5758802" y="6213171"/>
            <a:ext cx="623013" cy="264851"/>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Svar</a:t>
            </a:r>
            <a:endParaRPr lang="nb-NO" sz="1600" dirty="0">
              <a:solidFill>
                <a:srgbClr val="C8C5C3"/>
              </a:solidFill>
              <a:latin typeface="Fremtind Grotesk" panose="020B0500030000000000" pitchFamily="34" charset="0"/>
            </a:endParaRPr>
          </a:p>
        </p:txBody>
      </p:sp>
      <p:pic>
        <p:nvPicPr>
          <p:cNvPr id="103" name="Picture 102" descr="A green circle with black background&#10;&#10;Description automatically generated">
            <a:extLst>
              <a:ext uri="{FF2B5EF4-FFF2-40B4-BE49-F238E27FC236}">
                <a16:creationId xmlns:a16="http://schemas.microsoft.com/office/drawing/2014/main" id="{96E9429C-D5F8-2291-7D8A-471DDCC815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368846">
            <a:off x="939389" y="4077751"/>
            <a:ext cx="1112438" cy="577802"/>
          </a:xfrm>
          <a:prstGeom prst="rect">
            <a:avLst/>
          </a:prstGeom>
        </p:spPr>
      </p:pic>
      <p:sp>
        <p:nvSpPr>
          <p:cNvPr id="104" name="Title 1">
            <a:extLst>
              <a:ext uri="{FF2B5EF4-FFF2-40B4-BE49-F238E27FC236}">
                <a16:creationId xmlns:a16="http://schemas.microsoft.com/office/drawing/2014/main" id="{724952C6-DB54-05CA-794B-154865BDA2D1}"/>
              </a:ext>
            </a:extLst>
          </p:cNvPr>
          <p:cNvSpPr txBox="1">
            <a:spLocks/>
          </p:cNvSpPr>
          <p:nvPr/>
        </p:nvSpPr>
        <p:spPr>
          <a:xfrm>
            <a:off x="1204358" y="4141303"/>
            <a:ext cx="668830" cy="360519"/>
          </a:xfrm>
          <a:prstGeom prst="rect">
            <a:avLst/>
          </a:prstGeom>
        </p:spPr>
        <p:txBody>
          <a:bodyPr lIns="91440" tIns="45720" rIns="91440" bIns="4572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400" dirty="0">
                <a:solidFill>
                  <a:srgbClr val="6E757D"/>
                </a:solidFill>
                <a:latin typeface="Fremtind Grotesk" panose="020B0500030000000000" pitchFamily="34" charset="0"/>
              </a:rPr>
              <a:t>« ? »</a:t>
            </a:r>
          </a:p>
        </p:txBody>
      </p:sp>
      <p:pic>
        <p:nvPicPr>
          <p:cNvPr id="106" name="Picture 105" descr="A green line art with a black background&#10;&#10;Description automatically generated">
            <a:extLst>
              <a:ext uri="{FF2B5EF4-FFF2-40B4-BE49-F238E27FC236}">
                <a16:creationId xmlns:a16="http://schemas.microsoft.com/office/drawing/2014/main" id="{3B514F5E-8902-0D3E-9EFD-C44CCF4C729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923982" y="5461027"/>
            <a:ext cx="606126" cy="606126"/>
          </a:xfrm>
          <a:prstGeom prst="rect">
            <a:avLst/>
          </a:prstGeom>
        </p:spPr>
      </p:pic>
      <p:sp>
        <p:nvSpPr>
          <p:cNvPr id="107" name="Rectangle 106">
            <a:extLst>
              <a:ext uri="{FF2B5EF4-FFF2-40B4-BE49-F238E27FC236}">
                <a16:creationId xmlns:a16="http://schemas.microsoft.com/office/drawing/2014/main" id="{F2F08B8D-1022-BE56-86D1-ED7C18F165E1}"/>
              </a:ext>
            </a:extLst>
          </p:cNvPr>
          <p:cNvSpPr/>
          <p:nvPr/>
        </p:nvSpPr>
        <p:spPr>
          <a:xfrm>
            <a:off x="3448375" y="1814249"/>
            <a:ext cx="367102" cy="189714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latin typeface="Fremtind Grotesk" panose="020B0500030000000000" pitchFamily="34" charset="0"/>
            </a:endParaRPr>
          </a:p>
        </p:txBody>
      </p:sp>
      <p:pic>
        <p:nvPicPr>
          <p:cNvPr id="26" name="Picture 25" descr="A green outline of a puzzle piece&#10;&#10;Description automatically generated">
            <a:extLst>
              <a:ext uri="{FF2B5EF4-FFF2-40B4-BE49-F238E27FC236}">
                <a16:creationId xmlns:a16="http://schemas.microsoft.com/office/drawing/2014/main" id="{18B56425-72D1-8938-EB33-2150185506B5}"/>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0800000">
            <a:off x="3343403" y="1838302"/>
            <a:ext cx="659488" cy="659488"/>
          </a:xfrm>
          <a:prstGeom prst="rect">
            <a:avLst/>
          </a:prstGeom>
        </p:spPr>
      </p:pic>
      <p:pic>
        <p:nvPicPr>
          <p:cNvPr id="27" name="Picture 26" descr="A green outline of a puzzle piece&#10;&#10;Description automatically generated">
            <a:extLst>
              <a:ext uri="{FF2B5EF4-FFF2-40B4-BE49-F238E27FC236}">
                <a16:creationId xmlns:a16="http://schemas.microsoft.com/office/drawing/2014/main" id="{FDF5B440-CB79-F2A1-0322-DE4E5AF4204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0800000">
            <a:off x="3343403" y="3063607"/>
            <a:ext cx="659488" cy="659488"/>
          </a:xfrm>
          <a:prstGeom prst="rect">
            <a:avLst/>
          </a:prstGeom>
        </p:spPr>
      </p:pic>
      <p:pic>
        <p:nvPicPr>
          <p:cNvPr id="30" name="Picture 29" descr="A green outline of a puzzle piece&#10;&#10;Description automatically generated">
            <a:extLst>
              <a:ext uri="{FF2B5EF4-FFF2-40B4-BE49-F238E27FC236}">
                <a16:creationId xmlns:a16="http://schemas.microsoft.com/office/drawing/2014/main" id="{60BEBAA4-BE6C-C4B1-CB83-351595F845A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393819" y="2446889"/>
            <a:ext cx="659488" cy="659488"/>
          </a:xfrm>
          <a:prstGeom prst="rect">
            <a:avLst/>
          </a:prstGeom>
        </p:spPr>
      </p:pic>
      <p:sp>
        <p:nvSpPr>
          <p:cNvPr id="2" name="Title 1">
            <a:extLst>
              <a:ext uri="{FF2B5EF4-FFF2-40B4-BE49-F238E27FC236}">
                <a16:creationId xmlns:a16="http://schemas.microsoft.com/office/drawing/2014/main" id="{080C5005-C494-FDC2-7311-BAD4333ACC64}"/>
              </a:ext>
            </a:extLst>
          </p:cNvPr>
          <p:cNvSpPr txBox="1">
            <a:spLocks/>
          </p:cNvSpPr>
          <p:nvPr/>
        </p:nvSpPr>
        <p:spPr>
          <a:xfrm>
            <a:off x="4939976" y="1045771"/>
            <a:ext cx="1671183" cy="283206"/>
          </a:xfrm>
          <a:prstGeom prst="rect">
            <a:avLst/>
          </a:prstGeom>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solidFill>
                  <a:srgbClr val="C8C5C3"/>
                </a:solidFill>
                <a:latin typeface="Fremtind Grotesk" panose="020B0500030000000000" pitchFamily="34" charset="0"/>
              </a:rPr>
              <a:t>Embeddings Model</a:t>
            </a:r>
            <a:endParaRPr lang="nb-NO" sz="1600" dirty="0">
              <a:solidFill>
                <a:srgbClr val="C8C5C3"/>
              </a:solidFill>
              <a:latin typeface="Fremtind Grotesk" panose="020B0500030000000000" pitchFamily="34" charset="0"/>
            </a:endParaRPr>
          </a:p>
        </p:txBody>
      </p:sp>
      <p:sp>
        <p:nvSpPr>
          <p:cNvPr id="3" name="Title 1">
            <a:extLst>
              <a:ext uri="{FF2B5EF4-FFF2-40B4-BE49-F238E27FC236}">
                <a16:creationId xmlns:a16="http://schemas.microsoft.com/office/drawing/2014/main" id="{1CCA9D93-73C6-B6B4-7AD2-8275DCA418CF}"/>
              </a:ext>
            </a:extLst>
          </p:cNvPr>
          <p:cNvSpPr txBox="1">
            <a:spLocks/>
          </p:cNvSpPr>
          <p:nvPr/>
        </p:nvSpPr>
        <p:spPr>
          <a:xfrm>
            <a:off x="181941" y="232430"/>
            <a:ext cx="11392524" cy="3724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a:solidFill>
                  <a:schemeClr val="bg1"/>
                </a:solidFill>
                <a:latin typeface="Fremtind Grotesk" panose="020B0500030000000000" pitchFamily="34" charset="0"/>
              </a:rPr>
              <a:t>RAG embedding (Retrieval Augmented Generation)</a:t>
            </a:r>
          </a:p>
        </p:txBody>
      </p:sp>
    </p:spTree>
    <p:extLst>
      <p:ext uri="{BB962C8B-B14F-4D97-AF65-F5344CB8AC3E}">
        <p14:creationId xmlns:p14="http://schemas.microsoft.com/office/powerpoint/2010/main" val="2621609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D441D0D2-C959-2CC2-1B94-798546F97EB4}"/>
              </a:ext>
            </a:extLst>
          </p:cNvPr>
          <p:cNvSpPr txBox="1">
            <a:spLocks/>
          </p:cNvSpPr>
          <p:nvPr/>
        </p:nvSpPr>
        <p:spPr>
          <a:xfrm>
            <a:off x="3535315" y="489885"/>
            <a:ext cx="5121369" cy="598287"/>
          </a:xfrm>
          <a:prstGeom prst="rect">
            <a:avLst/>
          </a:prstGeom>
        </p:spPr>
        <p:txBody>
          <a:bodyPr numCol="1"/>
          <a:lstStyle>
            <a:lvl1pPr marL="216000" indent="-216000" algn="l" defTabSz="914446" rtl="0" eaLnBrk="1" fontAlgn="ctr" latinLnBrk="0" hangingPunct="1">
              <a:lnSpc>
                <a:spcPct val="120000"/>
              </a:lnSpc>
              <a:spcBef>
                <a:spcPts val="0"/>
              </a:spcBef>
              <a:spcAft>
                <a:spcPts val="800"/>
              </a:spcAft>
              <a:buSzPct val="40000"/>
              <a:buFont typeface="Wingdings 2" panose="05020102010507070707" pitchFamily="18" charset="2"/>
              <a:buChar char=""/>
              <a:defRPr sz="1600" kern="1200">
                <a:solidFill>
                  <a:schemeClr val="tx1"/>
                </a:solidFill>
                <a:latin typeface="+mn-lt"/>
                <a:ea typeface="+mn-ea"/>
                <a:cs typeface="+mn-cs"/>
              </a:defRPr>
            </a:lvl1pPr>
            <a:lvl2pPr marL="432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2pPr>
            <a:lvl3pPr marL="648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3pPr>
            <a:lvl4pPr marL="864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4pPr>
            <a:lvl5pPr marL="1080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5pPr>
            <a:lvl6pPr marL="2514726"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2"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nb-NO" sz="1800" dirty="0">
                <a:solidFill>
                  <a:schemeClr val="bg1"/>
                </a:solidFill>
                <a:latin typeface="Fremtind Grotesk" panose="020B0500030000000000" pitchFamily="34" charset="77"/>
              </a:rPr>
              <a:t>Power AI sender beskjed på Teams</a:t>
            </a:r>
          </a:p>
        </p:txBody>
      </p:sp>
      <p:pic>
        <p:nvPicPr>
          <p:cNvPr id="4" name="Picture 3">
            <a:extLst>
              <a:ext uri="{FF2B5EF4-FFF2-40B4-BE49-F238E27FC236}">
                <a16:creationId xmlns:a16="http://schemas.microsoft.com/office/drawing/2014/main" id="{CD424687-8AC0-15A4-8180-17D1FC94D2A3}"/>
              </a:ext>
            </a:extLst>
          </p:cNvPr>
          <p:cNvPicPr>
            <a:picLocks noChangeAspect="1"/>
          </p:cNvPicPr>
          <p:nvPr/>
        </p:nvPicPr>
        <p:blipFill>
          <a:blip r:embed="rId3"/>
          <a:stretch>
            <a:fillRect/>
          </a:stretch>
        </p:blipFill>
        <p:spPr>
          <a:xfrm>
            <a:off x="3188804" y="1088172"/>
            <a:ext cx="6816319" cy="5492286"/>
          </a:xfrm>
          <a:prstGeom prst="rect">
            <a:avLst/>
          </a:prstGeom>
        </p:spPr>
      </p:pic>
    </p:spTree>
    <p:extLst>
      <p:ext uri="{BB962C8B-B14F-4D97-AF65-F5344CB8AC3E}">
        <p14:creationId xmlns:p14="http://schemas.microsoft.com/office/powerpoint/2010/main" val="31133293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0E3D318A-D4E2-4AEB-8AF6-776C6FA0164A}"/>
              </a:ext>
            </a:extLst>
          </p:cNvPr>
          <p:cNvSpPr txBox="1">
            <a:spLocks/>
          </p:cNvSpPr>
          <p:nvPr/>
        </p:nvSpPr>
        <p:spPr>
          <a:xfrm>
            <a:off x="401915" y="1799982"/>
            <a:ext cx="9467233" cy="1828435"/>
          </a:xfrm>
          <a:prstGeom prst="rect">
            <a:avLst/>
          </a:prstGeom>
        </p:spPr>
        <p:txBody>
          <a:bodyPr vert="horz" lIns="0" tIns="0" rIns="0" bIns="0" rtlCol="0" anchor="t" anchorCtr="0">
            <a:noAutofit/>
          </a:bodyPr>
          <a:lstStyle>
            <a:lvl1pPr algn="l" defTabSz="914446" rtl="0" eaLnBrk="1" latinLnBrk="0" hangingPunct="1">
              <a:lnSpc>
                <a:spcPct val="110000"/>
              </a:lnSpc>
              <a:spcBef>
                <a:spcPct val="0"/>
              </a:spcBef>
              <a:buNone/>
              <a:defRPr sz="4800" kern="1200">
                <a:solidFill>
                  <a:schemeClr val="bg1"/>
                </a:solidFill>
                <a:latin typeface="+mj-lt"/>
                <a:ea typeface="+mj-ea"/>
                <a:cs typeface="+mj-cs"/>
              </a:defRPr>
            </a:lvl1pPr>
          </a:lstStyle>
          <a:p>
            <a:r>
              <a:rPr lang="nb-NO" sz="4800" dirty="0"/>
              <a:t>Takk for meg.</a:t>
            </a:r>
            <a:endParaRPr lang="nb-NO" sz="4800" dirty="0">
              <a:solidFill>
                <a:srgbClr val="52E046"/>
              </a:solidFill>
            </a:endParaRPr>
          </a:p>
        </p:txBody>
      </p:sp>
      <p:grpSp>
        <p:nvGrpSpPr>
          <p:cNvPr id="6" name="Group 5">
            <a:extLst>
              <a:ext uri="{FF2B5EF4-FFF2-40B4-BE49-F238E27FC236}">
                <a16:creationId xmlns:a16="http://schemas.microsoft.com/office/drawing/2014/main" id="{0E2CDBD2-E3FE-2591-1790-92C3D2083464}"/>
              </a:ext>
            </a:extLst>
          </p:cNvPr>
          <p:cNvGrpSpPr/>
          <p:nvPr/>
        </p:nvGrpSpPr>
        <p:grpSpPr>
          <a:xfrm>
            <a:off x="426209" y="5817140"/>
            <a:ext cx="7044634" cy="660358"/>
            <a:chOff x="426209" y="5817140"/>
            <a:chExt cx="7044634" cy="660358"/>
          </a:xfrm>
        </p:grpSpPr>
        <p:sp>
          <p:nvSpPr>
            <p:cNvPr id="3" name="Text Placeholder 1">
              <a:extLst>
                <a:ext uri="{FF2B5EF4-FFF2-40B4-BE49-F238E27FC236}">
                  <a16:creationId xmlns:a16="http://schemas.microsoft.com/office/drawing/2014/main" id="{73C5DA7F-0F11-4295-059A-E14BB3824BAD}"/>
                </a:ext>
              </a:extLst>
            </p:cNvPr>
            <p:cNvSpPr txBox="1">
              <a:spLocks/>
            </p:cNvSpPr>
            <p:nvPr/>
          </p:nvSpPr>
          <p:spPr>
            <a:xfrm>
              <a:off x="426209" y="5817140"/>
              <a:ext cx="3318940" cy="660358"/>
            </a:xfrm>
            <a:prstGeom prst="rect">
              <a:avLst/>
            </a:prstGeom>
          </p:spPr>
          <p:txBody>
            <a:bodyPr anchor="t"/>
            <a:lstStyle>
              <a:lvl1pPr marL="216000" indent="-216000" algn="l" defTabSz="914446" rtl="0" eaLnBrk="1" fontAlgn="ctr" latinLnBrk="0" hangingPunct="1">
                <a:lnSpc>
                  <a:spcPct val="120000"/>
                </a:lnSpc>
                <a:spcBef>
                  <a:spcPts val="0"/>
                </a:spcBef>
                <a:spcAft>
                  <a:spcPts val="800"/>
                </a:spcAft>
                <a:buSzPct val="40000"/>
                <a:buFont typeface="Wingdings 2" panose="05020102010507070707" pitchFamily="18" charset="2"/>
                <a:buChar char=""/>
                <a:defRPr sz="1600" kern="1200">
                  <a:solidFill>
                    <a:schemeClr val="tx1"/>
                  </a:solidFill>
                  <a:latin typeface="+mn-lt"/>
                  <a:ea typeface="+mn-ea"/>
                  <a:cs typeface="+mn-cs"/>
                </a:defRPr>
              </a:lvl1pPr>
              <a:lvl2pPr marL="432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2pPr>
              <a:lvl3pPr marL="648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3pPr>
              <a:lvl4pPr marL="864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4pPr>
              <a:lvl5pPr marL="1080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5pPr>
              <a:lvl6pPr marL="2514726"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2"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eaLnBrk="0" fontAlgn="base" hangingPunct="0">
                <a:spcBef>
                  <a:spcPct val="0"/>
                </a:spcBef>
                <a:spcAft>
                  <a:spcPct val="0"/>
                </a:spcAft>
                <a:buSzTx/>
                <a:buFontTx/>
                <a:buNone/>
              </a:pPr>
              <a:r>
                <a:rPr lang="nb-NO" altLang="nb-NO" sz="1100" dirty="0">
                  <a:solidFill>
                    <a:schemeClr val="bg1"/>
                  </a:solidFill>
                  <a:latin typeface="Fremtind Grotesk" panose="020B0500030000000000" pitchFamily="34" charset="77"/>
                  <a:ea typeface="Times New Roman" panose="02020603050405020304" pitchFamily="18" charset="0"/>
                  <a:cs typeface="Calibri Light" panose="020F0302020204030204" pitchFamily="34" charset="0"/>
                </a:rPr>
                <a:t>Torstein Frogner Knutson</a:t>
              </a:r>
              <a:endParaRPr lang="nb-NO" altLang="nb-NO" sz="1100" dirty="0">
                <a:solidFill>
                  <a:schemeClr val="bg1"/>
                </a:solidFill>
                <a:latin typeface="Fremtind Grotesk" panose="020B0500030000000000" pitchFamily="34" charset="77"/>
              </a:endParaRPr>
            </a:p>
            <a:p>
              <a:pPr marL="0" indent="0" defTabSz="914400" eaLnBrk="0" fontAlgn="base" hangingPunct="0">
                <a:spcBef>
                  <a:spcPct val="0"/>
                </a:spcBef>
                <a:spcAft>
                  <a:spcPct val="0"/>
                </a:spcAft>
                <a:buSzTx/>
                <a:buFontTx/>
                <a:buNone/>
              </a:pPr>
              <a:r>
                <a:rPr lang="nb-NO" altLang="nb-NO" sz="1100" dirty="0">
                  <a:solidFill>
                    <a:schemeClr val="bg1"/>
                  </a:solidFill>
                  <a:latin typeface="Fremtind Grotesk" panose="020B0500030000000000" pitchFamily="34" charset="77"/>
                  <a:ea typeface="Times New Roman" panose="02020603050405020304" pitchFamily="18" charset="0"/>
                  <a:cs typeface="Calibri Light" panose="020F0302020204030204" pitchFamily="34" charset="0"/>
                </a:rPr>
                <a:t>Systemutvikler CORE</a:t>
              </a:r>
              <a:br>
                <a:rPr lang="nb-NO" altLang="nb-NO" sz="1100" dirty="0">
                  <a:solidFill>
                    <a:schemeClr val="bg1"/>
                  </a:solidFill>
                  <a:latin typeface="Fremtind Grotesk" panose="020B0500030000000000" pitchFamily="34" charset="77"/>
                  <a:ea typeface="Times New Roman" panose="02020603050405020304" pitchFamily="18" charset="0"/>
                  <a:cs typeface="Calibri Light" panose="020F0302020204030204" pitchFamily="34" charset="0"/>
                </a:rPr>
              </a:br>
              <a:r>
                <a:rPr lang="nb-NO" altLang="nb-NO" sz="1100" dirty="0" err="1">
                  <a:solidFill>
                    <a:schemeClr val="bg1"/>
                  </a:solidFill>
                  <a:latin typeface="Fremtind Grotesk" panose="020B0500030000000000" pitchFamily="34" charset="77"/>
                  <a:ea typeface="Times New Roman" panose="02020603050405020304" pitchFamily="18" charset="0"/>
                  <a:cs typeface="Calibri Light" panose="020F0302020204030204" pitchFamily="34" charset="0"/>
                </a:rPr>
                <a:t>Fremtind</a:t>
              </a:r>
              <a:r>
                <a:rPr lang="nb-NO" altLang="nb-NO" sz="1100" dirty="0">
                  <a:solidFill>
                    <a:schemeClr val="bg1"/>
                  </a:solidFill>
                  <a:latin typeface="Fremtind Grotesk" panose="020B0500030000000000" pitchFamily="34" charset="77"/>
                  <a:ea typeface="Times New Roman" panose="02020603050405020304" pitchFamily="18" charset="0"/>
                  <a:cs typeface="Calibri Light" panose="020F0302020204030204" pitchFamily="34" charset="0"/>
                </a:rPr>
                <a:t> Digital</a:t>
              </a:r>
              <a:endParaRPr lang="nb-NO" altLang="nb-NO" sz="1100" dirty="0">
                <a:solidFill>
                  <a:schemeClr val="bg1"/>
                </a:solidFill>
                <a:latin typeface="Fremtind Grotesk" panose="020B0500030000000000" pitchFamily="34" charset="77"/>
              </a:endParaRPr>
            </a:p>
          </p:txBody>
        </p:sp>
        <p:sp>
          <p:nvSpPr>
            <p:cNvPr id="5" name="Text Placeholder 1">
              <a:extLst>
                <a:ext uri="{FF2B5EF4-FFF2-40B4-BE49-F238E27FC236}">
                  <a16:creationId xmlns:a16="http://schemas.microsoft.com/office/drawing/2014/main" id="{31ADC4AE-E0F4-ACA2-201F-B525EB22B946}"/>
                </a:ext>
              </a:extLst>
            </p:cNvPr>
            <p:cNvSpPr txBox="1">
              <a:spLocks/>
            </p:cNvSpPr>
            <p:nvPr/>
          </p:nvSpPr>
          <p:spPr>
            <a:xfrm>
              <a:off x="4151903" y="5817140"/>
              <a:ext cx="3318940" cy="660358"/>
            </a:xfrm>
            <a:prstGeom prst="rect">
              <a:avLst/>
            </a:prstGeom>
          </p:spPr>
          <p:txBody>
            <a:bodyPr anchor="t"/>
            <a:lstStyle>
              <a:lvl1pPr marL="216000" indent="-216000" algn="l" defTabSz="914446" rtl="0" eaLnBrk="1" fontAlgn="ctr" latinLnBrk="0" hangingPunct="1">
                <a:lnSpc>
                  <a:spcPct val="120000"/>
                </a:lnSpc>
                <a:spcBef>
                  <a:spcPts val="0"/>
                </a:spcBef>
                <a:spcAft>
                  <a:spcPts val="800"/>
                </a:spcAft>
                <a:buSzPct val="40000"/>
                <a:buFont typeface="Wingdings 2" panose="05020102010507070707" pitchFamily="18" charset="2"/>
                <a:buChar char=""/>
                <a:defRPr sz="1600" kern="1200">
                  <a:solidFill>
                    <a:schemeClr val="tx1"/>
                  </a:solidFill>
                  <a:latin typeface="+mn-lt"/>
                  <a:ea typeface="+mn-ea"/>
                  <a:cs typeface="+mn-cs"/>
                </a:defRPr>
              </a:lvl1pPr>
              <a:lvl2pPr marL="432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2pPr>
              <a:lvl3pPr marL="648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3pPr>
              <a:lvl4pPr marL="864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4pPr>
              <a:lvl5pPr marL="1080000" indent="-216000" algn="l" defTabSz="914446" rtl="0" eaLnBrk="1" fontAlgn="ctr" latinLnBrk="0" hangingPunct="1">
                <a:lnSpc>
                  <a:spcPct val="120000"/>
                </a:lnSpc>
                <a:spcBef>
                  <a:spcPts val="0"/>
                </a:spcBef>
                <a:spcAft>
                  <a:spcPts val="800"/>
                </a:spcAft>
                <a:buFont typeface="Fremtind Grotesk" panose="020B0500030000000000" pitchFamily="34" charset="0"/>
                <a:buChar char="–"/>
                <a:defRPr sz="1600" kern="1200">
                  <a:solidFill>
                    <a:schemeClr val="tx1"/>
                  </a:solidFill>
                  <a:latin typeface="+mn-lt"/>
                  <a:ea typeface="+mn-ea"/>
                  <a:cs typeface="+mn-cs"/>
                </a:defRPr>
              </a:lvl5pPr>
              <a:lvl6pPr marL="2514726"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2"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2" algn="l" defTabSz="914446" rtl="0" eaLnBrk="1" fontAlgn="ctr"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eaLnBrk="0" fontAlgn="base" hangingPunct="0">
                <a:spcBef>
                  <a:spcPct val="0"/>
                </a:spcBef>
                <a:spcAft>
                  <a:spcPct val="0"/>
                </a:spcAft>
                <a:buSzTx/>
                <a:buFontTx/>
                <a:buNone/>
              </a:pPr>
              <a:r>
                <a:rPr lang="nb-NO" altLang="nb-NO" sz="1100" dirty="0">
                  <a:solidFill>
                    <a:schemeClr val="bg1"/>
                  </a:solidFill>
                  <a:latin typeface="Fremtind Grotesk" panose="020B0500030000000000" pitchFamily="34" charset="77"/>
                  <a:ea typeface="Times New Roman" panose="02020603050405020304" pitchFamily="18" charset="0"/>
                  <a:cs typeface="Calibri Light" panose="020F0302020204030204" pitchFamily="34" charset="0"/>
                </a:rPr>
                <a:t>+47 95 44 44 04</a:t>
              </a:r>
            </a:p>
            <a:p>
              <a:pPr marL="0" indent="0" defTabSz="914400" eaLnBrk="0" fontAlgn="base" hangingPunct="0">
                <a:spcBef>
                  <a:spcPct val="0"/>
                </a:spcBef>
                <a:spcAft>
                  <a:spcPct val="0"/>
                </a:spcAft>
                <a:buSzTx/>
                <a:buFontTx/>
                <a:buNone/>
              </a:pPr>
              <a:r>
                <a:rPr lang="nb-NO" altLang="nb-NO" sz="1100" dirty="0" err="1">
                  <a:solidFill>
                    <a:schemeClr val="bg1"/>
                  </a:solidFill>
                  <a:latin typeface="Fremtind Grotesk" panose="020B0500030000000000" pitchFamily="34" charset="77"/>
                  <a:cs typeface="Calibri Light" panose="020F0302020204030204" pitchFamily="34" charset="0"/>
                </a:rPr>
                <a:t>torstein.knutson@fremtind.no</a:t>
              </a:r>
              <a:endParaRPr lang="nb-NO" altLang="nb-NO" sz="1100" dirty="0">
                <a:solidFill>
                  <a:schemeClr val="bg1"/>
                </a:solidFill>
                <a:latin typeface="Fremtind Grotesk" panose="020B0500030000000000" pitchFamily="34" charset="77"/>
              </a:endParaRPr>
            </a:p>
          </p:txBody>
        </p:sp>
      </p:grpSp>
    </p:spTree>
    <p:extLst>
      <p:ext uri="{BB962C8B-B14F-4D97-AF65-F5344CB8AC3E}">
        <p14:creationId xmlns:p14="http://schemas.microsoft.com/office/powerpoint/2010/main" val="36389726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300"/>
                                        <p:tgtEl>
                                          <p:spTgt spid="2">
                                            <p:txEl>
                                              <p:pRg st="0" end="0"/>
                                            </p:txEl>
                                          </p:spTgt>
                                        </p:tgtEl>
                                      </p:cBhvr>
                                    </p:animEffect>
                                  </p:childTnLst>
                                </p:cTn>
                              </p:par>
                            </p:childTnLst>
                          </p:cTn>
                        </p:par>
                        <p:par>
                          <p:cTn id="8" fill="hold">
                            <p:stCondLst>
                              <p:cond delay="3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5063700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Placeholder 26" descr="A cartoon robot with a black background&#10;&#10;Description automatically generated">
            <a:extLst>
              <a:ext uri="{FF2B5EF4-FFF2-40B4-BE49-F238E27FC236}">
                <a16:creationId xmlns:a16="http://schemas.microsoft.com/office/drawing/2014/main" id="{8054C612-B613-8031-852D-85EE70277D92}"/>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a:solidFill>
            <a:schemeClr val="tx1"/>
          </a:solidFill>
        </p:spPr>
      </p:pic>
      <p:sp>
        <p:nvSpPr>
          <p:cNvPr id="12" name="Text Placeholder 11">
            <a:extLst>
              <a:ext uri="{FF2B5EF4-FFF2-40B4-BE49-F238E27FC236}">
                <a16:creationId xmlns:a16="http://schemas.microsoft.com/office/drawing/2014/main" id="{EB53DE25-94DC-FAD5-12E9-172CDE46343A}"/>
              </a:ext>
            </a:extLst>
          </p:cNvPr>
          <p:cNvSpPr>
            <a:spLocks noGrp="1"/>
          </p:cNvSpPr>
          <p:nvPr>
            <p:ph type="body" sz="quarter" idx="20"/>
          </p:nvPr>
        </p:nvSpPr>
        <p:spPr>
          <a:xfrm>
            <a:off x="426209" y="5582653"/>
            <a:ext cx="3308393" cy="894846"/>
          </a:xfrm>
        </p:spPr>
        <p:txBody>
          <a:bodyPr>
            <a:normAutofit/>
          </a:bodyPr>
          <a:lstStyle/>
          <a:p>
            <a:pPr>
              <a:spcBef>
                <a:spcPts val="0"/>
              </a:spcBef>
            </a:pPr>
            <a:r>
              <a:rPr lang="nb-NO" sz="1600" dirty="0">
                <a:solidFill>
                  <a:srgbClr val="6E757D"/>
                </a:solidFill>
                <a:latin typeface="Fremtind Grotesk" panose="020B0500030000000000" pitchFamily="34" charset="0"/>
              </a:rPr>
              <a:t>Torstein Frogner Knutson </a:t>
            </a:r>
          </a:p>
          <a:p>
            <a:pPr>
              <a:spcBef>
                <a:spcPts val="0"/>
              </a:spcBef>
            </a:pPr>
            <a:r>
              <a:rPr lang="nb-NO" sz="1600" dirty="0">
                <a:solidFill>
                  <a:srgbClr val="6E757D"/>
                </a:solidFill>
                <a:latin typeface="Fremtind Grotesk" panose="020B0500030000000000" pitchFamily="34" charset="0"/>
              </a:rPr>
              <a:t>torstein.knutson@fremtind.no</a:t>
            </a:r>
          </a:p>
        </p:txBody>
      </p:sp>
      <p:sp>
        <p:nvSpPr>
          <p:cNvPr id="6" name="Text Placeholder 5">
            <a:extLst>
              <a:ext uri="{FF2B5EF4-FFF2-40B4-BE49-F238E27FC236}">
                <a16:creationId xmlns:a16="http://schemas.microsoft.com/office/drawing/2014/main" id="{263B0F50-DD16-648C-6E8F-8FCC1FFD7EC9}"/>
              </a:ext>
            </a:extLst>
          </p:cNvPr>
          <p:cNvSpPr>
            <a:spLocks noGrp="1"/>
          </p:cNvSpPr>
          <p:nvPr>
            <p:ph type="body" sz="quarter" idx="21"/>
          </p:nvPr>
        </p:nvSpPr>
        <p:spPr/>
        <p:txBody>
          <a:bodyPr/>
          <a:lstStyle/>
          <a:p>
            <a:endParaRPr lang="en-US"/>
          </a:p>
        </p:txBody>
      </p:sp>
      <p:sp>
        <p:nvSpPr>
          <p:cNvPr id="7" name="Text Placeholder 6">
            <a:extLst>
              <a:ext uri="{FF2B5EF4-FFF2-40B4-BE49-F238E27FC236}">
                <a16:creationId xmlns:a16="http://schemas.microsoft.com/office/drawing/2014/main" id="{6CA59FA0-7764-D29F-9AEF-D04DD35AAFAD}"/>
              </a:ext>
            </a:extLst>
          </p:cNvPr>
          <p:cNvSpPr>
            <a:spLocks noGrp="1"/>
          </p:cNvSpPr>
          <p:nvPr>
            <p:ph type="body" sz="quarter" idx="22"/>
          </p:nvPr>
        </p:nvSpPr>
        <p:spPr/>
        <p:txBody>
          <a:bodyPr/>
          <a:lstStyle/>
          <a:p>
            <a:endParaRPr lang="en-US"/>
          </a:p>
        </p:txBody>
      </p:sp>
      <p:sp>
        <p:nvSpPr>
          <p:cNvPr id="3" name="TextBox 2">
            <a:extLst>
              <a:ext uri="{FF2B5EF4-FFF2-40B4-BE49-F238E27FC236}">
                <a16:creationId xmlns:a16="http://schemas.microsoft.com/office/drawing/2014/main" id="{8D68E21F-1A0C-A8B4-2A01-835EF1A17A64}"/>
              </a:ext>
            </a:extLst>
          </p:cNvPr>
          <p:cNvSpPr txBox="1"/>
          <p:nvPr/>
        </p:nvSpPr>
        <p:spPr>
          <a:xfrm>
            <a:off x="1818640" y="-629920"/>
            <a:ext cx="0" cy="0"/>
          </a:xfrm>
          <a:prstGeom prst="rect">
            <a:avLst/>
          </a:prstGeom>
          <a:noFill/>
        </p:spPr>
        <p:txBody>
          <a:bodyPr wrap="none" lIns="0" tIns="0" rIns="0" bIns="0" rtlCol="0">
            <a:noAutofit/>
          </a:bodyPr>
          <a:lstStyle/>
          <a:p>
            <a:pPr marL="216000" indent="-216000" algn="l" fontAlgn="ctr">
              <a:buSzPct val="40000"/>
              <a:buFont typeface="Wingdings 2" panose="05020102010507070707" pitchFamily="18" charset="2"/>
              <a:buChar char="¯"/>
            </a:pPr>
            <a:endParaRPr lang="en-US" sz="1600" dirty="0"/>
          </a:p>
        </p:txBody>
      </p:sp>
      <p:sp>
        <p:nvSpPr>
          <p:cNvPr id="15" name="Title 4">
            <a:extLst>
              <a:ext uri="{FF2B5EF4-FFF2-40B4-BE49-F238E27FC236}">
                <a16:creationId xmlns:a16="http://schemas.microsoft.com/office/drawing/2014/main" id="{727B5C39-D7D8-2D63-9F24-FAFB4EAB9DB4}"/>
              </a:ext>
            </a:extLst>
          </p:cNvPr>
          <p:cNvSpPr>
            <a:spLocks noGrp="1"/>
          </p:cNvSpPr>
          <p:nvPr>
            <p:ph type="title"/>
          </p:nvPr>
        </p:nvSpPr>
        <p:spPr>
          <a:xfrm>
            <a:off x="401916" y="1799982"/>
            <a:ext cx="7558178" cy="2851039"/>
          </a:xfrm>
        </p:spPr>
        <p:txBody>
          <a:bodyPr/>
          <a:lstStyle/>
          <a:p>
            <a:r>
              <a:rPr lang="nb-NO" dirty="0">
                <a:solidFill>
                  <a:srgbClr val="6E757D"/>
                </a:solidFill>
                <a:latin typeface="Fremtind Grotesk" panose="020B0500030000000000" pitchFamily="34" charset="0"/>
              </a:rPr>
              <a:t>Hvordan</a:t>
            </a:r>
            <a:r>
              <a:rPr lang="nb-NO" dirty="0">
                <a:latin typeface="Fremtind Grotesk" panose="020B0500030000000000" pitchFamily="34" charset="0"/>
              </a:rPr>
              <a:t> </a:t>
            </a:r>
            <a:r>
              <a:rPr lang="nb-NO" dirty="0">
                <a:solidFill>
                  <a:srgbClr val="52E046"/>
                </a:solidFill>
                <a:latin typeface="Fremtind Grotesk" panose="020B0500030000000000" pitchFamily="34" charset="0"/>
              </a:rPr>
              <a:t>LLM-agenter</a:t>
            </a:r>
            <a:br>
              <a:rPr lang="nb-NO" dirty="0">
                <a:latin typeface="Fremtind Grotesk" panose="020B0500030000000000" pitchFamily="34" charset="0"/>
              </a:rPr>
            </a:br>
            <a:r>
              <a:rPr lang="nb-NO" dirty="0">
                <a:solidFill>
                  <a:srgbClr val="6E757D"/>
                </a:solidFill>
                <a:latin typeface="Fremtind Grotesk" panose="020B0500030000000000" pitchFamily="34" charset="0"/>
              </a:rPr>
              <a:t>løser kjernekritiske </a:t>
            </a:r>
            <a:br>
              <a:rPr lang="nb-NO" dirty="0">
                <a:solidFill>
                  <a:srgbClr val="6E757D"/>
                </a:solidFill>
                <a:latin typeface="Fremtind Grotesk" panose="020B0500030000000000" pitchFamily="34" charset="0"/>
              </a:rPr>
            </a:br>
            <a:r>
              <a:rPr lang="nb-NO" dirty="0">
                <a:solidFill>
                  <a:srgbClr val="6E757D"/>
                </a:solidFill>
                <a:latin typeface="Fremtind Grotesk" panose="020B0500030000000000" pitchFamily="34" charset="0"/>
              </a:rPr>
              <a:t>oppgaver</a:t>
            </a:r>
          </a:p>
        </p:txBody>
      </p:sp>
    </p:spTree>
    <p:extLst>
      <p:ext uri="{BB962C8B-B14F-4D97-AF65-F5344CB8AC3E}">
        <p14:creationId xmlns:p14="http://schemas.microsoft.com/office/powerpoint/2010/main" val="2270428107"/>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p:transition spd="slow">
        <p:fade thruBlk="1"/>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7809E-2147-D686-7FBD-343A63791043}"/>
              </a:ext>
            </a:extLst>
          </p:cNvPr>
          <p:cNvSpPr>
            <a:spLocks noGrp="1"/>
          </p:cNvSpPr>
          <p:nvPr>
            <p:ph type="title"/>
          </p:nvPr>
        </p:nvSpPr>
        <p:spPr/>
        <p:txBody>
          <a:bodyPr>
            <a:normAutofit fontScale="90000"/>
          </a:bodyPr>
          <a:lstStyle/>
          <a:p>
            <a:r>
              <a:rPr lang="nb-NO" dirty="0">
                <a:latin typeface="Fremtind Grotesk" panose="020B0500030000000000" pitchFamily="34" charset="0"/>
              </a:rPr>
              <a:t>→ Demo</a:t>
            </a:r>
            <a:br>
              <a:rPr lang="nb-NO" dirty="0">
                <a:latin typeface="Fremtind Grotesk" panose="020B0500030000000000" pitchFamily="34" charset="0"/>
              </a:rPr>
            </a:br>
            <a:endParaRPr lang="nb-NO" dirty="0">
              <a:latin typeface="Fremtind Grotesk" panose="020B0500030000000000" pitchFamily="34" charset="0"/>
            </a:endParaRPr>
          </a:p>
        </p:txBody>
      </p:sp>
    </p:spTree>
    <p:extLst>
      <p:ext uri="{BB962C8B-B14F-4D97-AF65-F5344CB8AC3E}">
        <p14:creationId xmlns:p14="http://schemas.microsoft.com/office/powerpoint/2010/main" val="469842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5" name="Picture 4" descr="A green outline of a person&#10;&#10;Description automatically generated">
            <a:extLst>
              <a:ext uri="{FF2B5EF4-FFF2-40B4-BE49-F238E27FC236}">
                <a16:creationId xmlns:a16="http://schemas.microsoft.com/office/drawing/2014/main" id="{9137359B-9031-A775-BB47-B4AEA6C91E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95559" y="1556567"/>
            <a:ext cx="1015873" cy="1015873"/>
          </a:xfrm>
          <a:prstGeom prst="rect">
            <a:avLst/>
          </a:prstGeom>
        </p:spPr>
      </p:pic>
      <p:sp>
        <p:nvSpPr>
          <p:cNvPr id="7" name="TextBox 6">
            <a:extLst>
              <a:ext uri="{FF2B5EF4-FFF2-40B4-BE49-F238E27FC236}">
                <a16:creationId xmlns:a16="http://schemas.microsoft.com/office/drawing/2014/main" id="{4B381E06-0632-34BD-012C-FA63C7498A56}"/>
              </a:ext>
            </a:extLst>
          </p:cNvPr>
          <p:cNvSpPr txBox="1"/>
          <p:nvPr/>
        </p:nvSpPr>
        <p:spPr>
          <a:xfrm>
            <a:off x="1150501" y="2627887"/>
            <a:ext cx="1430642" cy="369332"/>
          </a:xfrm>
          <a:prstGeom prst="rect">
            <a:avLst/>
          </a:prstGeom>
          <a:noFill/>
        </p:spPr>
        <p:txBody>
          <a:bodyPr wrap="square">
            <a:spAutoFit/>
          </a:bodyPr>
          <a:lstStyle/>
          <a:p>
            <a:r>
              <a:rPr lang="nb-NO" dirty="0">
                <a:solidFill>
                  <a:srgbClr val="6E757D"/>
                </a:solidFill>
                <a:latin typeface="Fremtind Grotesk" panose="020B0500030000000000" pitchFamily="34" charset="0"/>
              </a:rPr>
              <a:t>Menneske</a:t>
            </a:r>
          </a:p>
        </p:txBody>
      </p:sp>
      <p:pic>
        <p:nvPicPr>
          <p:cNvPr id="9" name="Picture 8" descr="A green outline of a person&#10;&#10;Description automatically generated">
            <a:extLst>
              <a:ext uri="{FF2B5EF4-FFF2-40B4-BE49-F238E27FC236}">
                <a16:creationId xmlns:a16="http://schemas.microsoft.com/office/drawing/2014/main" id="{DE3E793B-3DE5-5D2C-3857-16DFA98917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4138" y="1563443"/>
            <a:ext cx="1015873" cy="1015873"/>
          </a:xfrm>
          <a:prstGeom prst="rect">
            <a:avLst/>
          </a:prstGeom>
        </p:spPr>
      </p:pic>
      <p:sp>
        <p:nvSpPr>
          <p:cNvPr id="10" name="TextBox 9">
            <a:extLst>
              <a:ext uri="{FF2B5EF4-FFF2-40B4-BE49-F238E27FC236}">
                <a16:creationId xmlns:a16="http://schemas.microsoft.com/office/drawing/2014/main" id="{BEC9E553-69A3-CF55-4BB6-2C8E79CDE0FD}"/>
              </a:ext>
            </a:extLst>
          </p:cNvPr>
          <p:cNvSpPr txBox="1"/>
          <p:nvPr/>
        </p:nvSpPr>
        <p:spPr>
          <a:xfrm>
            <a:off x="4571130" y="2678070"/>
            <a:ext cx="2133435" cy="369332"/>
          </a:xfrm>
          <a:prstGeom prst="rect">
            <a:avLst/>
          </a:prstGeom>
          <a:noFill/>
        </p:spPr>
        <p:txBody>
          <a:bodyPr wrap="square">
            <a:spAutoFit/>
          </a:bodyPr>
          <a:lstStyle/>
          <a:p>
            <a:r>
              <a:rPr lang="nb-NO" dirty="0">
                <a:solidFill>
                  <a:srgbClr val="6E757D"/>
                </a:solidFill>
                <a:latin typeface="Fremtind Grotesk" panose="020B0500030000000000" pitchFamily="34" charset="0"/>
              </a:rPr>
              <a:t>Kode agent (LLM)</a:t>
            </a:r>
          </a:p>
        </p:txBody>
      </p:sp>
      <p:sp>
        <p:nvSpPr>
          <p:cNvPr id="12" name="TextBox 11">
            <a:extLst>
              <a:ext uri="{FF2B5EF4-FFF2-40B4-BE49-F238E27FC236}">
                <a16:creationId xmlns:a16="http://schemas.microsoft.com/office/drawing/2014/main" id="{47E947DE-83FB-B1E5-66E3-E1AF846DC68C}"/>
              </a:ext>
            </a:extLst>
          </p:cNvPr>
          <p:cNvSpPr txBox="1"/>
          <p:nvPr/>
        </p:nvSpPr>
        <p:spPr>
          <a:xfrm>
            <a:off x="8216333" y="2636917"/>
            <a:ext cx="2718818" cy="369332"/>
          </a:xfrm>
          <a:prstGeom prst="rect">
            <a:avLst/>
          </a:prstGeom>
          <a:noFill/>
        </p:spPr>
        <p:txBody>
          <a:bodyPr wrap="square">
            <a:spAutoFit/>
          </a:bodyPr>
          <a:lstStyle/>
          <a:p>
            <a:r>
              <a:rPr lang="nb-NO" dirty="0">
                <a:solidFill>
                  <a:srgbClr val="6E757D"/>
                </a:solidFill>
                <a:latin typeface="Fremtind Grotesk" panose="020B0500030000000000" pitchFamily="34" charset="0"/>
              </a:rPr>
              <a:t>Teste agent (LLM)</a:t>
            </a:r>
          </a:p>
        </p:txBody>
      </p:sp>
      <p:pic>
        <p:nvPicPr>
          <p:cNvPr id="8" name="Picture 7" descr="A green silhouette of a person&#10;&#10;Description automatically generated">
            <a:extLst>
              <a:ext uri="{FF2B5EF4-FFF2-40B4-BE49-F238E27FC236}">
                <a16:creationId xmlns:a16="http://schemas.microsoft.com/office/drawing/2014/main" id="{6D4ED5D3-3098-3FAF-C1B9-AAFEB3DA1B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01521" y="1628695"/>
            <a:ext cx="890869" cy="890869"/>
          </a:xfrm>
          <a:prstGeom prst="rect">
            <a:avLst/>
          </a:prstGeom>
        </p:spPr>
      </p:pic>
      <p:pic>
        <p:nvPicPr>
          <p:cNvPr id="14" name="Picture 13" descr="A green outline of a speech bubble&#10;&#10;Description automatically generated">
            <a:extLst>
              <a:ext uri="{FF2B5EF4-FFF2-40B4-BE49-F238E27FC236}">
                <a16:creationId xmlns:a16="http://schemas.microsoft.com/office/drawing/2014/main" id="{8ACC8A28-D9B1-BC48-1172-5993B13432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9193" y="2815663"/>
            <a:ext cx="1877428" cy="1877428"/>
          </a:xfrm>
          <a:prstGeom prst="rect">
            <a:avLst/>
          </a:prstGeom>
        </p:spPr>
      </p:pic>
      <p:sp>
        <p:nvSpPr>
          <p:cNvPr id="15" name="TextBox 14">
            <a:extLst>
              <a:ext uri="{FF2B5EF4-FFF2-40B4-BE49-F238E27FC236}">
                <a16:creationId xmlns:a16="http://schemas.microsoft.com/office/drawing/2014/main" id="{CF06BCE1-63B8-69D4-7303-35F7E76B1447}"/>
              </a:ext>
            </a:extLst>
          </p:cNvPr>
          <p:cNvSpPr txBox="1"/>
          <p:nvPr/>
        </p:nvSpPr>
        <p:spPr>
          <a:xfrm>
            <a:off x="1272227" y="3297663"/>
            <a:ext cx="1183648" cy="461665"/>
          </a:xfrm>
          <a:prstGeom prst="rect">
            <a:avLst/>
          </a:prstGeom>
          <a:noFill/>
        </p:spPr>
        <p:txBody>
          <a:bodyPr wrap="square">
            <a:spAutoFit/>
          </a:bodyPr>
          <a:lstStyle/>
          <a:p>
            <a:r>
              <a:rPr lang="nb-NO" sz="1200" dirty="0">
                <a:solidFill>
                  <a:srgbClr val="6E757D"/>
                </a:solidFill>
                <a:latin typeface="Fremtind Grotesk" panose="020B0500030000000000" pitchFamily="34" charset="0"/>
              </a:rPr>
              <a:t>Skriv kode </a:t>
            </a:r>
          </a:p>
          <a:p>
            <a:r>
              <a:rPr lang="nb-NO" sz="1200" dirty="0">
                <a:solidFill>
                  <a:srgbClr val="6E757D"/>
                </a:solidFill>
                <a:latin typeface="Fremtind Grotesk" panose="020B0500030000000000" pitchFamily="34" charset="0"/>
              </a:rPr>
              <a:t>for . . . </a:t>
            </a:r>
          </a:p>
        </p:txBody>
      </p:sp>
      <p:pic>
        <p:nvPicPr>
          <p:cNvPr id="16" name="Picture 15" descr="A green outline of a speech bubble&#10;&#10;Description automatically generated">
            <a:extLst>
              <a:ext uri="{FF2B5EF4-FFF2-40B4-BE49-F238E27FC236}">
                <a16:creationId xmlns:a16="http://schemas.microsoft.com/office/drawing/2014/main" id="{3CD81D2C-10D7-4604-4E09-0D0AB379DFC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62722" y="2963736"/>
            <a:ext cx="2718818" cy="1265177"/>
          </a:xfrm>
          <a:prstGeom prst="rect">
            <a:avLst/>
          </a:prstGeom>
        </p:spPr>
      </p:pic>
      <p:sp>
        <p:nvSpPr>
          <p:cNvPr id="17" name="TextBox 16">
            <a:extLst>
              <a:ext uri="{FF2B5EF4-FFF2-40B4-BE49-F238E27FC236}">
                <a16:creationId xmlns:a16="http://schemas.microsoft.com/office/drawing/2014/main" id="{A1476E2F-1611-467C-CE01-1450249CFA68}"/>
              </a:ext>
            </a:extLst>
          </p:cNvPr>
          <p:cNvSpPr txBox="1"/>
          <p:nvPr/>
        </p:nvSpPr>
        <p:spPr>
          <a:xfrm>
            <a:off x="4788544" y="3333068"/>
            <a:ext cx="1524556" cy="276999"/>
          </a:xfrm>
          <a:prstGeom prst="rect">
            <a:avLst/>
          </a:prstGeom>
          <a:noFill/>
        </p:spPr>
        <p:txBody>
          <a:bodyPr wrap="square">
            <a:spAutoFit/>
          </a:bodyPr>
          <a:lstStyle/>
          <a:p>
            <a:r>
              <a:rPr lang="nb-NO" sz="1200" dirty="0">
                <a:solidFill>
                  <a:srgbClr val="6E757D"/>
                </a:solidFill>
                <a:latin typeface="Fremtind Grotesk" panose="020B0500030000000000" pitchFamily="34" charset="0"/>
              </a:rPr>
              <a:t>def do_task(x): . . .</a:t>
            </a:r>
          </a:p>
        </p:txBody>
      </p:sp>
      <p:pic>
        <p:nvPicPr>
          <p:cNvPr id="18" name="Picture 17" descr="A green outline of a speech bubble&#10;&#10;Description automatically generated">
            <a:extLst>
              <a:ext uri="{FF2B5EF4-FFF2-40B4-BE49-F238E27FC236}">
                <a16:creationId xmlns:a16="http://schemas.microsoft.com/office/drawing/2014/main" id="{9A8A7D5F-3EE5-F56F-76AB-60766D83BCF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41085" y="3998818"/>
            <a:ext cx="2718818" cy="1265177"/>
          </a:xfrm>
          <a:prstGeom prst="rect">
            <a:avLst/>
          </a:prstGeom>
        </p:spPr>
      </p:pic>
      <p:sp>
        <p:nvSpPr>
          <p:cNvPr id="19" name="TextBox 18">
            <a:extLst>
              <a:ext uri="{FF2B5EF4-FFF2-40B4-BE49-F238E27FC236}">
                <a16:creationId xmlns:a16="http://schemas.microsoft.com/office/drawing/2014/main" id="{69AB36B8-E625-8BA5-E54B-DD713168B538}"/>
              </a:ext>
            </a:extLst>
          </p:cNvPr>
          <p:cNvSpPr txBox="1"/>
          <p:nvPr/>
        </p:nvSpPr>
        <p:spPr>
          <a:xfrm>
            <a:off x="4804161" y="4368150"/>
            <a:ext cx="1779520" cy="276999"/>
          </a:xfrm>
          <a:prstGeom prst="rect">
            <a:avLst/>
          </a:prstGeom>
          <a:noFill/>
        </p:spPr>
        <p:txBody>
          <a:bodyPr wrap="square">
            <a:spAutoFit/>
          </a:bodyPr>
          <a:lstStyle/>
          <a:p>
            <a:r>
              <a:rPr lang="nb-NO" sz="1200" dirty="0">
                <a:solidFill>
                  <a:srgbClr val="6E757D"/>
                </a:solidFill>
                <a:latin typeface="Fremtind Grotesk" panose="020B0500030000000000" pitchFamily="34" charset="0"/>
              </a:rPr>
              <a:t>def do_task(x_2): . . .</a:t>
            </a:r>
          </a:p>
        </p:txBody>
      </p:sp>
      <p:pic>
        <p:nvPicPr>
          <p:cNvPr id="20" name="Picture 19" descr="A green outline of a speech bubble&#10;&#10;Description automatically generated">
            <a:extLst>
              <a:ext uri="{FF2B5EF4-FFF2-40B4-BE49-F238E27FC236}">
                <a16:creationId xmlns:a16="http://schemas.microsoft.com/office/drawing/2014/main" id="{49010416-AA28-27C1-9770-41AEC37474C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36354" y="5076461"/>
            <a:ext cx="2718818" cy="1265177"/>
          </a:xfrm>
          <a:prstGeom prst="rect">
            <a:avLst/>
          </a:prstGeom>
        </p:spPr>
      </p:pic>
      <p:sp>
        <p:nvSpPr>
          <p:cNvPr id="21" name="TextBox 20">
            <a:extLst>
              <a:ext uri="{FF2B5EF4-FFF2-40B4-BE49-F238E27FC236}">
                <a16:creationId xmlns:a16="http://schemas.microsoft.com/office/drawing/2014/main" id="{55F427C3-84C1-E0AA-D29A-389E6318DCF2}"/>
              </a:ext>
            </a:extLst>
          </p:cNvPr>
          <p:cNvSpPr txBox="1"/>
          <p:nvPr/>
        </p:nvSpPr>
        <p:spPr>
          <a:xfrm>
            <a:off x="4808130" y="5456290"/>
            <a:ext cx="1775551" cy="276999"/>
          </a:xfrm>
          <a:prstGeom prst="rect">
            <a:avLst/>
          </a:prstGeom>
          <a:noFill/>
        </p:spPr>
        <p:txBody>
          <a:bodyPr wrap="square">
            <a:spAutoFit/>
          </a:bodyPr>
          <a:lstStyle/>
          <a:p>
            <a:r>
              <a:rPr lang="nb-NO" sz="1200" dirty="0">
                <a:solidFill>
                  <a:srgbClr val="6E757D"/>
                </a:solidFill>
                <a:latin typeface="Fremtind Grotesk" panose="020B0500030000000000" pitchFamily="34" charset="0"/>
              </a:rPr>
              <a:t>def do_task(x_3): . . .</a:t>
            </a:r>
          </a:p>
        </p:txBody>
      </p:sp>
      <p:pic>
        <p:nvPicPr>
          <p:cNvPr id="22" name="Picture 21" descr="A green outline of a speech bubble&#10;&#10;Description automatically generated">
            <a:extLst>
              <a:ext uri="{FF2B5EF4-FFF2-40B4-BE49-F238E27FC236}">
                <a16:creationId xmlns:a16="http://schemas.microsoft.com/office/drawing/2014/main" id="{FFB0669E-E9E0-384A-5DCF-6CB1EFE95A0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20287" y="2821583"/>
            <a:ext cx="2718818" cy="1926161"/>
          </a:xfrm>
          <a:prstGeom prst="rect">
            <a:avLst/>
          </a:prstGeom>
        </p:spPr>
      </p:pic>
      <p:sp>
        <p:nvSpPr>
          <p:cNvPr id="23" name="TextBox 22">
            <a:extLst>
              <a:ext uri="{FF2B5EF4-FFF2-40B4-BE49-F238E27FC236}">
                <a16:creationId xmlns:a16="http://schemas.microsoft.com/office/drawing/2014/main" id="{985DD698-57C5-3760-3B52-440F5C15F72B}"/>
              </a:ext>
            </a:extLst>
          </p:cNvPr>
          <p:cNvSpPr txBox="1"/>
          <p:nvPr/>
        </p:nvSpPr>
        <p:spPr>
          <a:xfrm>
            <a:off x="8587524" y="3297663"/>
            <a:ext cx="1609425" cy="646331"/>
          </a:xfrm>
          <a:prstGeom prst="rect">
            <a:avLst/>
          </a:prstGeom>
          <a:noFill/>
        </p:spPr>
        <p:txBody>
          <a:bodyPr wrap="square">
            <a:spAutoFit/>
          </a:bodyPr>
          <a:lstStyle/>
          <a:p>
            <a:r>
              <a:rPr lang="nb-NO" sz="1200" dirty="0">
                <a:solidFill>
                  <a:srgbClr val="6E757D"/>
                </a:solidFill>
                <a:latin typeface="Fremtind Grotesk" panose="020B0500030000000000" pitchFamily="34" charset="0"/>
              </a:rPr>
              <a:t>Det er en bug på linje 5. Fiks det ved å . . .</a:t>
            </a:r>
          </a:p>
        </p:txBody>
      </p:sp>
      <p:pic>
        <p:nvPicPr>
          <p:cNvPr id="24" name="Picture 23" descr="A green outline of a speech bubble&#10;&#10;Description automatically generated">
            <a:extLst>
              <a:ext uri="{FF2B5EF4-FFF2-40B4-BE49-F238E27FC236}">
                <a16:creationId xmlns:a16="http://schemas.microsoft.com/office/drawing/2014/main" id="{53518AD1-D266-5752-79C8-A9755129762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20287" y="4415477"/>
            <a:ext cx="2718818" cy="1926161"/>
          </a:xfrm>
          <a:prstGeom prst="rect">
            <a:avLst/>
          </a:prstGeom>
        </p:spPr>
      </p:pic>
      <p:sp>
        <p:nvSpPr>
          <p:cNvPr id="25" name="TextBox 24">
            <a:extLst>
              <a:ext uri="{FF2B5EF4-FFF2-40B4-BE49-F238E27FC236}">
                <a16:creationId xmlns:a16="http://schemas.microsoft.com/office/drawing/2014/main" id="{4B2EBE03-7348-BDE0-9C89-5597FFD0EADB}"/>
              </a:ext>
            </a:extLst>
          </p:cNvPr>
          <p:cNvSpPr txBox="1"/>
          <p:nvPr/>
        </p:nvSpPr>
        <p:spPr>
          <a:xfrm>
            <a:off x="8587524" y="4985540"/>
            <a:ext cx="1762909" cy="461665"/>
          </a:xfrm>
          <a:prstGeom prst="rect">
            <a:avLst/>
          </a:prstGeom>
          <a:noFill/>
        </p:spPr>
        <p:txBody>
          <a:bodyPr wrap="square">
            <a:spAutoFit/>
          </a:bodyPr>
          <a:lstStyle/>
          <a:p>
            <a:r>
              <a:rPr lang="nb-NO" sz="1200" dirty="0">
                <a:solidFill>
                  <a:srgbClr val="6E757D"/>
                </a:solidFill>
                <a:latin typeface="Fremtind Grotesk" panose="020B0500030000000000" pitchFamily="34" charset="0"/>
              </a:rPr>
              <a:t>Unit test 3 feilet. Prøv å endre på . . .</a:t>
            </a:r>
          </a:p>
        </p:txBody>
      </p:sp>
      <p:cxnSp>
        <p:nvCxnSpPr>
          <p:cNvPr id="26" name="Straight Arrow Connector 25">
            <a:extLst>
              <a:ext uri="{FF2B5EF4-FFF2-40B4-BE49-F238E27FC236}">
                <a16:creationId xmlns:a16="http://schemas.microsoft.com/office/drawing/2014/main" id="{08ECC7B0-9EC8-5D3A-B926-55FC2194F397}"/>
              </a:ext>
            </a:extLst>
          </p:cNvPr>
          <p:cNvCxnSpPr>
            <a:cxnSpLocks/>
          </p:cNvCxnSpPr>
          <p:nvPr/>
        </p:nvCxnSpPr>
        <p:spPr>
          <a:xfrm>
            <a:off x="3023398" y="3553259"/>
            <a:ext cx="1070866" cy="0"/>
          </a:xfrm>
          <a:prstGeom prst="straightConnector1">
            <a:avLst/>
          </a:prstGeom>
          <a:ln>
            <a:solidFill>
              <a:srgbClr val="52E046"/>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CB1222F1-1300-626C-D391-06215D5E024F}"/>
              </a:ext>
            </a:extLst>
          </p:cNvPr>
          <p:cNvCxnSpPr>
            <a:cxnSpLocks/>
          </p:cNvCxnSpPr>
          <p:nvPr/>
        </p:nvCxnSpPr>
        <p:spPr>
          <a:xfrm>
            <a:off x="7183172" y="4180840"/>
            <a:ext cx="623114" cy="0"/>
          </a:xfrm>
          <a:prstGeom prst="straightConnector1">
            <a:avLst/>
          </a:prstGeom>
          <a:ln>
            <a:solidFill>
              <a:srgbClr val="52E046"/>
            </a:solidFill>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079C505B-2983-8D2A-A19F-E6E16FE49E30}"/>
              </a:ext>
            </a:extLst>
          </p:cNvPr>
          <p:cNvCxnSpPr>
            <a:cxnSpLocks/>
          </p:cNvCxnSpPr>
          <p:nvPr/>
        </p:nvCxnSpPr>
        <p:spPr>
          <a:xfrm flipH="1">
            <a:off x="7203767" y="4540072"/>
            <a:ext cx="553252" cy="0"/>
          </a:xfrm>
          <a:prstGeom prst="straightConnector1">
            <a:avLst/>
          </a:prstGeom>
          <a:ln>
            <a:solidFill>
              <a:srgbClr val="52E046"/>
            </a:solidFill>
            <a:tailEnd type="triangle"/>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C53AE741-A840-123A-1208-692AE9BDE73A}"/>
              </a:ext>
            </a:extLst>
          </p:cNvPr>
          <p:cNvSpPr txBox="1">
            <a:spLocks/>
          </p:cNvSpPr>
          <p:nvPr/>
        </p:nvSpPr>
        <p:spPr>
          <a:xfrm>
            <a:off x="399738" y="422148"/>
            <a:ext cx="11392524" cy="68749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latin typeface="Fremtind Grotesk" panose="020B0500030000000000" pitchFamily="34" charset="0"/>
              </a:rPr>
              <a:t>LLM-agenter</a:t>
            </a:r>
          </a:p>
        </p:txBody>
      </p:sp>
    </p:spTree>
    <p:extLst>
      <p:ext uri="{BB962C8B-B14F-4D97-AF65-F5344CB8AC3E}">
        <p14:creationId xmlns:p14="http://schemas.microsoft.com/office/powerpoint/2010/main" val="36810385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D16760-DD5C-E84E-E77C-C40F98A974C9}"/>
              </a:ext>
            </a:extLst>
          </p:cNvPr>
          <p:cNvSpPr>
            <a:spLocks noGrp="1"/>
          </p:cNvSpPr>
          <p:nvPr>
            <p:ph type="title"/>
          </p:nvPr>
        </p:nvSpPr>
        <p:spPr>
          <a:xfrm>
            <a:off x="401915" y="1799983"/>
            <a:ext cx="11392524" cy="1422693"/>
          </a:xfrm>
        </p:spPr>
        <p:txBody>
          <a:bodyPr/>
          <a:lstStyle/>
          <a:p>
            <a:r>
              <a:rPr lang="en-US" sz="8000" dirty="0"/>
              <a:t>198</a:t>
            </a:r>
            <a:r>
              <a:rPr lang="en-US" sz="8000" dirty="0">
                <a:solidFill>
                  <a:srgbClr val="52E046"/>
                </a:solidFill>
              </a:rPr>
              <a:t>Ø</a:t>
            </a:r>
          </a:p>
        </p:txBody>
      </p:sp>
      <p:grpSp>
        <p:nvGrpSpPr>
          <p:cNvPr id="6" name="Group 5">
            <a:extLst>
              <a:ext uri="{FF2B5EF4-FFF2-40B4-BE49-F238E27FC236}">
                <a16:creationId xmlns:a16="http://schemas.microsoft.com/office/drawing/2014/main" id="{B454F265-6FE0-83E2-36C1-850784DAFF3B}"/>
              </a:ext>
            </a:extLst>
          </p:cNvPr>
          <p:cNvGrpSpPr/>
          <p:nvPr/>
        </p:nvGrpSpPr>
        <p:grpSpPr>
          <a:xfrm>
            <a:off x="484396" y="3635325"/>
            <a:ext cx="7269343" cy="1831079"/>
            <a:chOff x="484396" y="3635325"/>
            <a:chExt cx="7269343" cy="1831079"/>
          </a:xfrm>
        </p:grpSpPr>
        <p:sp>
          <p:nvSpPr>
            <p:cNvPr id="5" name="TextBox 4">
              <a:extLst>
                <a:ext uri="{FF2B5EF4-FFF2-40B4-BE49-F238E27FC236}">
                  <a16:creationId xmlns:a16="http://schemas.microsoft.com/office/drawing/2014/main" id="{33B6D00E-BB3F-443A-F633-52EC4D26DA09}"/>
                </a:ext>
              </a:extLst>
            </p:cNvPr>
            <p:cNvSpPr txBox="1"/>
            <p:nvPr/>
          </p:nvSpPr>
          <p:spPr>
            <a:xfrm>
              <a:off x="484396" y="3635325"/>
              <a:ext cx="2277466" cy="1831079"/>
            </a:xfrm>
            <a:prstGeom prst="rect">
              <a:avLst/>
            </a:prstGeom>
            <a:noFill/>
          </p:spPr>
          <p:txBody>
            <a:bodyPr wrap="square" lIns="91440" tIns="45720" rIns="91440" bIns="45720" anchor="t">
              <a:spAutoFit/>
            </a:bodyPr>
            <a:lstStyle/>
            <a:p>
              <a:pPr>
                <a:lnSpc>
                  <a:spcPct val="120000"/>
                </a:lnSpc>
              </a:pPr>
              <a:r>
                <a:rPr lang="nb-NO" sz="3200" dirty="0">
                  <a:solidFill>
                    <a:srgbClr val="6E757D"/>
                  </a:solidFill>
                </a:rPr>
                <a:t>navn</a:t>
              </a:r>
            </a:p>
            <a:p>
              <a:pPr>
                <a:lnSpc>
                  <a:spcPct val="120000"/>
                </a:lnSpc>
              </a:pPr>
              <a:r>
                <a:rPr lang="nb-NO" sz="3200" dirty="0">
                  <a:solidFill>
                    <a:srgbClr val="6E757D"/>
                  </a:solidFill>
                </a:rPr>
                <a:t>fødselsaar</a:t>
              </a:r>
            </a:p>
            <a:p>
              <a:pPr>
                <a:lnSpc>
                  <a:spcPct val="120000"/>
                </a:lnSpc>
              </a:pPr>
              <a:r>
                <a:rPr lang="nb-NO" sz="3200" dirty="0">
                  <a:solidFill>
                    <a:srgbClr val="6E757D"/>
                  </a:solidFill>
                </a:rPr>
                <a:t>alder</a:t>
              </a:r>
            </a:p>
          </p:txBody>
        </p:sp>
        <p:sp>
          <p:nvSpPr>
            <p:cNvPr id="10" name="TextBox 9">
              <a:extLst>
                <a:ext uri="{FF2B5EF4-FFF2-40B4-BE49-F238E27FC236}">
                  <a16:creationId xmlns:a16="http://schemas.microsoft.com/office/drawing/2014/main" id="{A6DA39BA-6CBE-EA3F-A1FE-CE024BCA7977}"/>
                </a:ext>
              </a:extLst>
            </p:cNvPr>
            <p:cNvSpPr txBox="1"/>
            <p:nvPr/>
          </p:nvSpPr>
          <p:spPr>
            <a:xfrm>
              <a:off x="4017802" y="3635325"/>
              <a:ext cx="3735937" cy="1831079"/>
            </a:xfrm>
            <a:prstGeom prst="rect">
              <a:avLst/>
            </a:prstGeom>
            <a:noFill/>
          </p:spPr>
          <p:txBody>
            <a:bodyPr wrap="square" lIns="91440" tIns="45720" rIns="91440" bIns="45720" anchor="t">
              <a:spAutoFit/>
            </a:bodyPr>
            <a:lstStyle/>
            <a:p>
              <a:pPr>
                <a:lnSpc>
                  <a:spcPct val="120000"/>
                </a:lnSpc>
              </a:pPr>
              <a:r>
                <a:rPr lang="nb-NO" sz="3200" dirty="0">
                  <a:solidFill>
                    <a:srgbClr val="6E757D"/>
                  </a:solidFill>
                </a:rPr>
                <a:t>Hans Hansesen;</a:t>
              </a:r>
            </a:p>
            <a:p>
              <a:pPr>
                <a:lnSpc>
                  <a:spcPct val="120000"/>
                </a:lnSpc>
              </a:pPr>
              <a:r>
                <a:rPr lang="nb-NO" sz="3200" dirty="0">
                  <a:solidFill>
                    <a:srgbClr val="6E757D"/>
                  </a:solidFill>
                </a:rPr>
                <a:t>198Ø;</a:t>
              </a:r>
            </a:p>
            <a:p>
              <a:pPr>
                <a:lnSpc>
                  <a:spcPct val="120000"/>
                </a:lnSpc>
              </a:pPr>
              <a:r>
                <a:rPr lang="nb-NO" sz="3200" dirty="0">
                  <a:solidFill>
                    <a:srgbClr val="6E757D"/>
                  </a:solidFill>
                </a:rPr>
                <a:t>2024 - fødselsaar;</a:t>
              </a:r>
            </a:p>
          </p:txBody>
        </p:sp>
        <p:sp>
          <p:nvSpPr>
            <p:cNvPr id="11" name="TextBox 10">
              <a:extLst>
                <a:ext uri="{FF2B5EF4-FFF2-40B4-BE49-F238E27FC236}">
                  <a16:creationId xmlns:a16="http://schemas.microsoft.com/office/drawing/2014/main" id="{F65B7FD9-46BA-888E-8225-9EC277FB4202}"/>
                </a:ext>
              </a:extLst>
            </p:cNvPr>
            <p:cNvSpPr txBox="1"/>
            <p:nvPr/>
          </p:nvSpPr>
          <p:spPr>
            <a:xfrm>
              <a:off x="3064055" y="3635325"/>
              <a:ext cx="767134" cy="1831079"/>
            </a:xfrm>
            <a:prstGeom prst="rect">
              <a:avLst/>
            </a:prstGeom>
            <a:noFill/>
          </p:spPr>
          <p:txBody>
            <a:bodyPr wrap="square" lIns="91440" tIns="45720" rIns="91440" bIns="45720" anchor="t">
              <a:spAutoFit/>
            </a:bodyPr>
            <a:lstStyle/>
            <a:p>
              <a:pPr>
                <a:lnSpc>
                  <a:spcPct val="120000"/>
                </a:lnSpc>
              </a:pPr>
              <a:r>
                <a:rPr lang="nb-NO" sz="3200" dirty="0">
                  <a:solidFill>
                    <a:srgbClr val="6E757D"/>
                  </a:solidFill>
                </a:rPr>
                <a:t>=</a:t>
              </a:r>
            </a:p>
            <a:p>
              <a:pPr>
                <a:lnSpc>
                  <a:spcPct val="120000"/>
                </a:lnSpc>
              </a:pPr>
              <a:r>
                <a:rPr lang="nb-NO" sz="3200" dirty="0">
                  <a:solidFill>
                    <a:srgbClr val="6E757D"/>
                  </a:solidFill>
                </a:rPr>
                <a:t>=</a:t>
              </a:r>
            </a:p>
            <a:p>
              <a:pPr>
                <a:lnSpc>
                  <a:spcPct val="120000"/>
                </a:lnSpc>
              </a:pPr>
              <a:r>
                <a:rPr lang="nb-NO" sz="3200" dirty="0">
                  <a:solidFill>
                    <a:srgbClr val="6E757D"/>
                  </a:solidFill>
                </a:rPr>
                <a:t>=</a:t>
              </a:r>
            </a:p>
          </p:txBody>
        </p:sp>
      </p:grpSp>
    </p:spTree>
    <p:extLst>
      <p:ext uri="{BB962C8B-B14F-4D97-AF65-F5344CB8AC3E}">
        <p14:creationId xmlns:p14="http://schemas.microsoft.com/office/powerpoint/2010/main" val="14501963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
                                        <p:tgtEl>
                                          <p:spTgt spid="7"/>
                                        </p:tgtEl>
                                      </p:cBhvr>
                                    </p:animEffect>
                                  </p:childTnLst>
                                </p:cTn>
                              </p:par>
                            </p:childTnLst>
                          </p:cTn>
                        </p:par>
                        <p:par>
                          <p:cTn id="8" fill="hold">
                            <p:stCondLst>
                              <p:cond delay="3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0E3D318A-D4E2-4AEB-8AF6-776C6FA0164A}"/>
              </a:ext>
            </a:extLst>
          </p:cNvPr>
          <p:cNvSpPr txBox="1">
            <a:spLocks/>
          </p:cNvSpPr>
          <p:nvPr/>
        </p:nvSpPr>
        <p:spPr>
          <a:xfrm>
            <a:off x="401915" y="1799982"/>
            <a:ext cx="9467233" cy="2721217"/>
          </a:xfrm>
          <a:prstGeom prst="rect">
            <a:avLst/>
          </a:prstGeom>
        </p:spPr>
        <p:txBody>
          <a:bodyPr vert="horz" lIns="0" tIns="0" rIns="0" bIns="0" rtlCol="0" anchor="t" anchorCtr="0">
            <a:noAutofit/>
          </a:bodyPr>
          <a:lstStyle>
            <a:lvl1pPr algn="l" defTabSz="914446" rtl="0" eaLnBrk="1" latinLnBrk="0" hangingPunct="1">
              <a:lnSpc>
                <a:spcPct val="110000"/>
              </a:lnSpc>
              <a:spcBef>
                <a:spcPct val="0"/>
              </a:spcBef>
              <a:buNone/>
              <a:defRPr sz="4800" kern="1200">
                <a:solidFill>
                  <a:schemeClr val="bg1"/>
                </a:solidFill>
                <a:latin typeface="+mj-lt"/>
                <a:ea typeface="+mj-ea"/>
                <a:cs typeface="+mj-cs"/>
              </a:defRPr>
            </a:lvl1pPr>
          </a:lstStyle>
          <a:p>
            <a:r>
              <a:rPr lang="nb-NO" dirty="0">
                <a:solidFill>
                  <a:srgbClr val="52E046"/>
                </a:solidFill>
                <a:latin typeface="Fremtind Grotesk" panose="020B0500030000000000" pitchFamily="34" charset="0"/>
              </a:rPr>
              <a:t>Lokale</a:t>
            </a:r>
            <a:r>
              <a:rPr lang="nb-NO" dirty="0">
                <a:latin typeface="Fremtind Grotesk" panose="020B0500030000000000" pitchFamily="34" charset="0"/>
              </a:rPr>
              <a:t> LLM-agenter</a:t>
            </a:r>
          </a:p>
        </p:txBody>
      </p:sp>
    </p:spTree>
    <p:extLst>
      <p:ext uri="{BB962C8B-B14F-4D97-AF65-F5344CB8AC3E}">
        <p14:creationId xmlns:p14="http://schemas.microsoft.com/office/powerpoint/2010/main" val="3902133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0E3D318A-D4E2-4AEB-8AF6-776C6FA0164A}"/>
              </a:ext>
            </a:extLst>
          </p:cNvPr>
          <p:cNvSpPr txBox="1">
            <a:spLocks/>
          </p:cNvSpPr>
          <p:nvPr/>
        </p:nvSpPr>
        <p:spPr>
          <a:xfrm>
            <a:off x="401915" y="1799982"/>
            <a:ext cx="9467233" cy="2721217"/>
          </a:xfrm>
          <a:prstGeom prst="rect">
            <a:avLst/>
          </a:prstGeom>
        </p:spPr>
        <p:txBody>
          <a:bodyPr vert="horz" lIns="0" tIns="0" rIns="0" bIns="0" rtlCol="0" anchor="t" anchorCtr="0">
            <a:noAutofit/>
          </a:bodyPr>
          <a:lstStyle>
            <a:lvl1pPr algn="l" defTabSz="914446" rtl="0" eaLnBrk="1" latinLnBrk="0" hangingPunct="1">
              <a:lnSpc>
                <a:spcPct val="110000"/>
              </a:lnSpc>
              <a:spcBef>
                <a:spcPct val="0"/>
              </a:spcBef>
              <a:buNone/>
              <a:defRPr sz="4800" kern="1200">
                <a:solidFill>
                  <a:schemeClr val="bg1"/>
                </a:solidFill>
                <a:latin typeface="+mj-lt"/>
                <a:ea typeface="+mj-ea"/>
                <a:cs typeface="+mj-cs"/>
              </a:defRPr>
            </a:lvl1pPr>
          </a:lstStyle>
          <a:p>
            <a:r>
              <a:rPr lang="nb-NO" sz="4800" dirty="0">
                <a:latin typeface="Fremtind Grotesk" panose="020B0500030000000000" pitchFamily="34" charset="0"/>
              </a:rPr>
              <a:t>Modellen er helt enkelt (forhånds)trent til å predikere det neste </a:t>
            </a:r>
            <a:r>
              <a:rPr lang="nb-NO" dirty="0">
                <a:solidFill>
                  <a:srgbClr val="52E046"/>
                </a:solidFill>
                <a:latin typeface="Fremtind Grotesk" panose="020B0500030000000000" pitchFamily="34" charset="0"/>
              </a:rPr>
              <a:t>→ </a:t>
            </a:r>
            <a:r>
              <a:rPr lang="nb-NO" sz="4800" dirty="0">
                <a:solidFill>
                  <a:srgbClr val="52E046"/>
                </a:solidFill>
                <a:latin typeface="Fremtind Grotesk" panose="020B0500030000000000" pitchFamily="34" charset="0"/>
              </a:rPr>
              <a:t>ordet</a:t>
            </a:r>
          </a:p>
        </p:txBody>
      </p:sp>
    </p:spTree>
    <p:extLst>
      <p:ext uri="{BB962C8B-B14F-4D97-AF65-F5344CB8AC3E}">
        <p14:creationId xmlns:p14="http://schemas.microsoft.com/office/powerpoint/2010/main" val="2857081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00DB3-7ADD-825F-D6CA-FE39C2543135}"/>
              </a:ext>
            </a:extLst>
          </p:cNvPr>
          <p:cNvSpPr>
            <a:spLocks noGrp="1"/>
          </p:cNvSpPr>
          <p:nvPr>
            <p:ph type="title"/>
          </p:nvPr>
        </p:nvSpPr>
        <p:spPr/>
        <p:txBody>
          <a:bodyPr>
            <a:noAutofit/>
          </a:bodyPr>
          <a:lstStyle/>
          <a:p>
            <a:r>
              <a:rPr lang="en-US" sz="2400" dirty="0">
                <a:latin typeface="Fremtind Grotesk" panose="020B0500030000000000" pitchFamily="34" charset="0"/>
              </a:rPr>
              <a:t>Tokens, chunking &amp; batching</a:t>
            </a:r>
          </a:p>
        </p:txBody>
      </p:sp>
      <p:sp>
        <p:nvSpPr>
          <p:cNvPr id="3" name="TextBox 2">
            <a:extLst>
              <a:ext uri="{FF2B5EF4-FFF2-40B4-BE49-F238E27FC236}">
                <a16:creationId xmlns:a16="http://schemas.microsoft.com/office/drawing/2014/main" id="{508FE013-EB06-5A05-0276-3768BA903581}"/>
              </a:ext>
            </a:extLst>
          </p:cNvPr>
          <p:cNvSpPr txBox="1"/>
          <p:nvPr/>
        </p:nvSpPr>
        <p:spPr>
          <a:xfrm>
            <a:off x="1463040" y="1818640"/>
            <a:ext cx="0" cy="0"/>
          </a:xfrm>
          <a:prstGeom prst="rect">
            <a:avLst/>
          </a:prstGeom>
          <a:noFill/>
        </p:spPr>
        <p:txBody>
          <a:bodyPr wrap="none" lIns="0" tIns="0" rIns="0" bIns="0" rtlCol="0">
            <a:noAutofit/>
          </a:bodyPr>
          <a:lstStyle/>
          <a:p>
            <a:pPr marL="216000" indent="-216000" algn="l" fontAlgn="ctr">
              <a:buSzPct val="40000"/>
              <a:buFont typeface="Wingdings 2" panose="05020102010507070707" pitchFamily="18" charset="2"/>
              <a:buChar char="¯"/>
            </a:pPr>
            <a:endParaRPr lang="en-US" sz="1600" dirty="0"/>
          </a:p>
        </p:txBody>
      </p:sp>
      <p:grpSp>
        <p:nvGrpSpPr>
          <p:cNvPr id="47" name="Group 46">
            <a:extLst>
              <a:ext uri="{FF2B5EF4-FFF2-40B4-BE49-F238E27FC236}">
                <a16:creationId xmlns:a16="http://schemas.microsoft.com/office/drawing/2014/main" id="{CE4B88C9-1AB6-709D-35CC-72DC0001E675}"/>
              </a:ext>
            </a:extLst>
          </p:cNvPr>
          <p:cNvGrpSpPr/>
          <p:nvPr/>
        </p:nvGrpSpPr>
        <p:grpSpPr>
          <a:xfrm>
            <a:off x="315700" y="1977925"/>
            <a:ext cx="9540046" cy="1840562"/>
            <a:chOff x="315700" y="1977925"/>
            <a:chExt cx="9540046" cy="1840562"/>
          </a:xfrm>
        </p:grpSpPr>
        <p:sp>
          <p:nvSpPr>
            <p:cNvPr id="4" name="TextBox 3">
              <a:extLst>
                <a:ext uri="{FF2B5EF4-FFF2-40B4-BE49-F238E27FC236}">
                  <a16:creationId xmlns:a16="http://schemas.microsoft.com/office/drawing/2014/main" id="{4E94A61A-61FA-E96D-7A99-1EBC41E8C390}"/>
                </a:ext>
              </a:extLst>
            </p:cNvPr>
            <p:cNvSpPr txBox="1"/>
            <p:nvPr/>
          </p:nvSpPr>
          <p:spPr>
            <a:xfrm>
              <a:off x="2550706" y="2956129"/>
              <a:ext cx="7305040" cy="654538"/>
            </a:xfrm>
            <a:prstGeom prst="rect">
              <a:avLst/>
            </a:prstGeom>
            <a:noFill/>
          </p:spPr>
          <p:txBody>
            <a:bodyPr wrap="square">
              <a:spAutoFit/>
            </a:bodyPr>
            <a:lstStyle/>
            <a:p>
              <a:pPr>
                <a:lnSpc>
                  <a:spcPct val="120000"/>
                </a:lnSpc>
              </a:pPr>
              <a:r>
                <a:rPr lang="nb-NO" sz="1600" dirty="0">
                  <a:solidFill>
                    <a:srgbClr val="C8C5C3"/>
                  </a:solidFill>
                  <a:latin typeface="Fremtind Grotesk" panose="020B0500030000000000" pitchFamily="34" charset="0"/>
                </a:rPr>
                <a:t>«</a:t>
              </a:r>
              <a:r>
                <a:rPr lang="nb-NO" sz="1600" dirty="0">
                  <a:solidFill>
                    <a:srgbClr val="4EA72E"/>
                  </a:solidFill>
                  <a:latin typeface="Fremtind Grotesk" panose="020B0500030000000000" pitchFamily="34" charset="0"/>
                </a:rPr>
                <a:t>I</a:t>
              </a:r>
              <a:r>
                <a:rPr lang="nb-NO" sz="1600" dirty="0">
                  <a:solidFill>
                    <a:schemeClr val="accent3"/>
                  </a:solidFill>
                  <a:latin typeface="Fremtind Grotesk" panose="020B0500030000000000" pitchFamily="34" charset="0"/>
                </a:rPr>
                <a:t> </a:t>
              </a:r>
              <a:r>
                <a:rPr lang="nb-NO" sz="1600" dirty="0">
                  <a:solidFill>
                    <a:srgbClr val="52E046"/>
                  </a:solidFill>
                  <a:latin typeface="Fremtind Grotesk" panose="020B0500030000000000" pitchFamily="34" charset="0"/>
                </a:rPr>
                <a:t>hjertet av byen </a:t>
              </a:r>
              <a:r>
                <a:rPr lang="nb-NO" sz="1600" dirty="0">
                  <a:solidFill>
                    <a:srgbClr val="C8C5C3"/>
                  </a:solidFill>
                  <a:latin typeface="Fremtind Grotesk" panose="020B0500030000000000" pitchFamily="34" charset="0"/>
                </a:rPr>
                <a:t>sto det gamle biblioteket, en levning fra en svunnen tid. Dets steinvegger bar tidens merker og eføy klamret seg tett til fasaden…»</a:t>
              </a:r>
            </a:p>
          </p:txBody>
        </p:sp>
        <p:sp>
          <p:nvSpPr>
            <p:cNvPr id="5" name="TextBox 4">
              <a:extLst>
                <a:ext uri="{FF2B5EF4-FFF2-40B4-BE49-F238E27FC236}">
                  <a16:creationId xmlns:a16="http://schemas.microsoft.com/office/drawing/2014/main" id="{4F3BE6B8-5958-A92F-76C7-5D525E7927E3}"/>
                </a:ext>
              </a:extLst>
            </p:cNvPr>
            <p:cNvSpPr txBox="1"/>
            <p:nvPr/>
          </p:nvSpPr>
          <p:spPr>
            <a:xfrm>
              <a:off x="315700" y="1977925"/>
              <a:ext cx="3835359" cy="338554"/>
            </a:xfrm>
            <a:prstGeom prst="rect">
              <a:avLst/>
            </a:prstGeom>
            <a:noFill/>
          </p:spPr>
          <p:txBody>
            <a:bodyPr wrap="square">
              <a:spAutoFit/>
            </a:bodyPr>
            <a:lstStyle/>
            <a:p>
              <a:r>
                <a:rPr lang="nb-NO" sz="1600" dirty="0">
                  <a:solidFill>
                    <a:srgbClr val="C8C5C3"/>
                  </a:solidFill>
                  <a:latin typeface="Fremtind Grotesk" panose="020B0500030000000000" pitchFamily="34" charset="0"/>
                </a:rPr>
                <a:t>Teksteksempel fra internett</a:t>
              </a:r>
            </a:p>
          </p:txBody>
        </p:sp>
        <p:sp>
          <p:nvSpPr>
            <p:cNvPr id="6" name="Rectangle: Rounded Corners 5">
              <a:extLst>
                <a:ext uri="{FF2B5EF4-FFF2-40B4-BE49-F238E27FC236}">
                  <a16:creationId xmlns:a16="http://schemas.microsoft.com/office/drawing/2014/main" id="{A0CCB22E-A94A-BD79-CC4E-271AAE21ED57}"/>
                </a:ext>
              </a:extLst>
            </p:cNvPr>
            <p:cNvSpPr/>
            <p:nvPr/>
          </p:nvSpPr>
          <p:spPr>
            <a:xfrm>
              <a:off x="2407373" y="2773975"/>
              <a:ext cx="7377253" cy="1044512"/>
            </a:xfrm>
            <a:prstGeom prst="roundRect">
              <a:avLst>
                <a:gd name="adj" fmla="val 8238"/>
              </a:avLst>
            </a:prstGeom>
            <a:noFill/>
            <a:ln w="0">
              <a:solidFill>
                <a:srgbClr val="C8C5C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sz="1600" dirty="0"/>
            </a:p>
          </p:txBody>
        </p:sp>
        <p:cxnSp>
          <p:nvCxnSpPr>
            <p:cNvPr id="24" name="Elbow Connector 23">
              <a:extLst>
                <a:ext uri="{FF2B5EF4-FFF2-40B4-BE49-F238E27FC236}">
                  <a16:creationId xmlns:a16="http://schemas.microsoft.com/office/drawing/2014/main" id="{2D9E2E73-53A9-E7EC-B235-923409347A4E}"/>
                </a:ext>
              </a:extLst>
            </p:cNvPr>
            <p:cNvCxnSpPr>
              <a:cxnSpLocks/>
            </p:cNvCxnSpPr>
            <p:nvPr/>
          </p:nvCxnSpPr>
          <p:spPr>
            <a:xfrm>
              <a:off x="578069" y="2480441"/>
              <a:ext cx="1650124" cy="830318"/>
            </a:xfrm>
            <a:prstGeom prst="bentConnector3">
              <a:avLst>
                <a:gd name="adj1" fmla="val 318"/>
              </a:avLst>
            </a:prstGeom>
            <a:ln>
              <a:solidFill>
                <a:srgbClr val="C8C5C3"/>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6" name="Group 45">
            <a:extLst>
              <a:ext uri="{FF2B5EF4-FFF2-40B4-BE49-F238E27FC236}">
                <a16:creationId xmlns:a16="http://schemas.microsoft.com/office/drawing/2014/main" id="{FC737DDF-A1F0-B5C4-F310-23B8A256C62A}"/>
              </a:ext>
            </a:extLst>
          </p:cNvPr>
          <p:cNvGrpSpPr/>
          <p:nvPr/>
        </p:nvGrpSpPr>
        <p:grpSpPr>
          <a:xfrm>
            <a:off x="315700" y="4399788"/>
            <a:ext cx="11739430" cy="2124843"/>
            <a:chOff x="315700" y="4399788"/>
            <a:chExt cx="11739430" cy="2124843"/>
          </a:xfrm>
        </p:grpSpPr>
        <p:sp>
          <p:nvSpPr>
            <p:cNvPr id="8" name="TextBox 7">
              <a:extLst>
                <a:ext uri="{FF2B5EF4-FFF2-40B4-BE49-F238E27FC236}">
                  <a16:creationId xmlns:a16="http://schemas.microsoft.com/office/drawing/2014/main" id="{627E7589-AF8D-58FF-48C4-90248E49E0A2}"/>
                </a:ext>
              </a:extLst>
            </p:cNvPr>
            <p:cNvSpPr txBox="1"/>
            <p:nvPr/>
          </p:nvSpPr>
          <p:spPr>
            <a:xfrm>
              <a:off x="2550706" y="4399788"/>
              <a:ext cx="9504424" cy="1077218"/>
            </a:xfrm>
            <a:prstGeom prst="rect">
              <a:avLst/>
            </a:prstGeom>
            <a:noFill/>
          </p:spPr>
          <p:txBody>
            <a:bodyPr wrap="square">
              <a:spAutoFit/>
            </a:bodyPr>
            <a:lstStyle/>
            <a:p>
              <a:r>
                <a:rPr lang="nb-NO" sz="1600" dirty="0">
                  <a:solidFill>
                    <a:srgbClr val="C8C5C3"/>
                  </a:solidFill>
                  <a:latin typeface="Fremtind Grotesk" panose="020B0500030000000000" pitchFamily="34" charset="0"/>
                </a:rPr>
                <a:t>x = tensor([[    «</a:t>
              </a:r>
              <a:r>
                <a:rPr lang="nb-NO" sz="1600" dirty="0">
                  <a:solidFill>
                    <a:srgbClr val="52E046"/>
                  </a:solidFill>
                  <a:latin typeface="Fremtind Grotesk" panose="020B0500030000000000" pitchFamily="34" charset="0"/>
                </a:rPr>
                <a:t>I</a:t>
              </a:r>
              <a:r>
                <a:rPr lang="nb-NO" sz="1600" dirty="0">
                  <a:solidFill>
                    <a:srgbClr val="C8C5C3"/>
                  </a:solidFill>
                  <a:latin typeface="Fremtind Grotesk" panose="020B0500030000000000" pitchFamily="34" charset="0"/>
                </a:rPr>
                <a:t>», </a:t>
              </a:r>
              <a:r>
                <a:rPr lang="nb-NO" sz="1600" dirty="0">
                  <a:solidFill>
                    <a:schemeClr val="accent3"/>
                  </a:solidFill>
                  <a:latin typeface="Fremtind Grotesk" panose="020B0500030000000000" pitchFamily="34" charset="0"/>
                </a:rPr>
                <a:t>	       </a:t>
              </a:r>
              <a:r>
                <a:rPr lang="nb-NO" sz="1600" dirty="0">
                  <a:solidFill>
                    <a:srgbClr val="C8C5C3"/>
                  </a:solidFill>
                  <a:latin typeface="Fremtind Grotesk" panose="020B0500030000000000" pitchFamily="34" charset="0"/>
                </a:rPr>
                <a:t>«</a:t>
              </a:r>
              <a:r>
                <a:rPr lang="nb-NO" sz="1600" dirty="0">
                  <a:solidFill>
                    <a:srgbClr val="52E046"/>
                  </a:solidFill>
                  <a:latin typeface="Fremtind Grotesk" panose="020B0500030000000000" pitchFamily="34" charset="0"/>
                </a:rPr>
                <a:t>hjertet</a:t>
              </a:r>
              <a:r>
                <a:rPr lang="nb-NO" sz="1600" dirty="0">
                  <a:solidFill>
                    <a:srgbClr val="C8C5C3"/>
                  </a:solidFill>
                  <a:latin typeface="Fremtind Grotesk" panose="020B0500030000000000" pitchFamily="34" charset="0"/>
                </a:rPr>
                <a:t>»,      «</a:t>
              </a:r>
              <a:r>
                <a:rPr lang="nb-NO" sz="1600" dirty="0">
                  <a:solidFill>
                    <a:srgbClr val="52E046"/>
                  </a:solidFill>
                  <a:latin typeface="Fremtind Grotesk" panose="020B0500030000000000" pitchFamily="34" charset="0"/>
                </a:rPr>
                <a:t>av</a:t>
              </a:r>
              <a:r>
                <a:rPr lang="nb-NO" sz="1600" dirty="0">
                  <a:solidFill>
                    <a:srgbClr val="C8C5C3"/>
                  </a:solidFill>
                  <a:latin typeface="Fremtind Grotesk" panose="020B0500030000000000" pitchFamily="34" charset="0"/>
                </a:rPr>
                <a:t>», 	  «</a:t>
              </a:r>
              <a:r>
                <a:rPr lang="nb-NO" sz="1600" dirty="0">
                  <a:solidFill>
                    <a:srgbClr val="52E046"/>
                  </a:solidFill>
                  <a:latin typeface="Fremtind Grotesk" panose="020B0500030000000000" pitchFamily="34" charset="0"/>
                </a:rPr>
                <a:t>byen</a:t>
              </a:r>
              <a:r>
                <a:rPr lang="nb-NO" sz="1600" dirty="0">
                  <a:solidFill>
                    <a:srgbClr val="C8C5C3"/>
                  </a:solidFill>
                  <a:latin typeface="Fremtind Grotesk" panose="020B0500030000000000" pitchFamily="34" charset="0"/>
                </a:rPr>
                <a:t>»	</a:t>
              </a:r>
            </a:p>
            <a:p>
              <a:r>
                <a:rPr lang="nb-NO" sz="1600" dirty="0">
                  <a:solidFill>
                    <a:srgbClr val="C8C5C3"/>
                  </a:solidFill>
                  <a:latin typeface="Fremtind Grotesk" panose="020B0500030000000000" pitchFamily="34" charset="0"/>
                </a:rPr>
                <a:t>                      [    «sto»,     «det»,            «gamle»,        «biblioteket»       </a:t>
              </a:r>
            </a:p>
            <a:p>
              <a:r>
                <a:rPr lang="nb-NO" sz="1600" dirty="0">
                  <a:solidFill>
                    <a:srgbClr val="C8C5C3"/>
                  </a:solidFill>
                  <a:latin typeface="Fremtind Grotesk" panose="020B0500030000000000" pitchFamily="34" charset="0"/>
                </a:rPr>
                <a:t>                      [    «,»,          «en»,             «levning»,      «fra» </a:t>
              </a:r>
            </a:p>
            <a:p>
              <a:r>
                <a:rPr lang="nb-NO" sz="1600" dirty="0">
                  <a:solidFill>
                    <a:srgbClr val="C8C5C3"/>
                  </a:solidFill>
                  <a:latin typeface="Fremtind Grotesk" panose="020B0500030000000000" pitchFamily="34" charset="0"/>
                </a:rPr>
                <a:t>                      [    …</a:t>
              </a:r>
            </a:p>
          </p:txBody>
        </p:sp>
        <p:sp>
          <p:nvSpPr>
            <p:cNvPr id="32" name="TextBox 31">
              <a:extLst>
                <a:ext uri="{FF2B5EF4-FFF2-40B4-BE49-F238E27FC236}">
                  <a16:creationId xmlns:a16="http://schemas.microsoft.com/office/drawing/2014/main" id="{BFF4357B-4AA6-43A5-C1E5-890883E39EDE}"/>
                </a:ext>
              </a:extLst>
            </p:cNvPr>
            <p:cNvSpPr txBox="1"/>
            <p:nvPr/>
          </p:nvSpPr>
          <p:spPr>
            <a:xfrm>
              <a:off x="8702565" y="4399788"/>
              <a:ext cx="1692166" cy="1077218"/>
            </a:xfrm>
            <a:prstGeom prst="rect">
              <a:avLst/>
            </a:prstGeom>
            <a:noFill/>
          </p:spPr>
          <p:txBody>
            <a:bodyPr wrap="square">
              <a:spAutoFit/>
            </a:bodyPr>
            <a:lstStyle/>
            <a:p>
              <a:r>
                <a:rPr lang="nb-NO" sz="1600" dirty="0">
                  <a:solidFill>
                    <a:srgbClr val="C8C5C3"/>
                  </a:solidFill>
                  <a:latin typeface="Fremtind Grotesk" panose="020B0500030000000000" pitchFamily="34" charset="0"/>
                </a:rPr>
                <a:t>],</a:t>
              </a:r>
            </a:p>
            <a:p>
              <a:r>
                <a:rPr lang="nb-NO" sz="1600" dirty="0">
                  <a:solidFill>
                    <a:srgbClr val="C8C5C3"/>
                  </a:solidFill>
                  <a:latin typeface="Fremtind Grotesk" panose="020B0500030000000000" pitchFamily="34" charset="0"/>
                </a:rPr>
                <a:t>],</a:t>
              </a:r>
            </a:p>
            <a:p>
              <a:r>
                <a:rPr lang="nb-NO" sz="1600" dirty="0">
                  <a:solidFill>
                    <a:srgbClr val="C8C5C3"/>
                  </a:solidFill>
                  <a:latin typeface="Fremtind Grotesk" panose="020B0500030000000000" pitchFamily="34" charset="0"/>
                </a:rPr>
                <a:t>],</a:t>
              </a:r>
            </a:p>
            <a:p>
              <a:r>
                <a:rPr lang="nb-NO" sz="1600" dirty="0">
                  <a:solidFill>
                    <a:srgbClr val="C8C5C3"/>
                  </a:solidFill>
                  <a:latin typeface="Fremtind Grotesk" panose="020B0500030000000000" pitchFamily="34" charset="0"/>
                </a:rPr>
                <a:t>]]),</a:t>
              </a:r>
            </a:p>
          </p:txBody>
        </p:sp>
        <p:cxnSp>
          <p:nvCxnSpPr>
            <p:cNvPr id="33" name="Elbow Connector 32">
              <a:extLst>
                <a:ext uri="{FF2B5EF4-FFF2-40B4-BE49-F238E27FC236}">
                  <a16:creationId xmlns:a16="http://schemas.microsoft.com/office/drawing/2014/main" id="{3187B9CE-A2C3-2FC5-4BAA-78B734093D4A}"/>
                </a:ext>
              </a:extLst>
            </p:cNvPr>
            <p:cNvCxnSpPr>
              <a:cxnSpLocks/>
            </p:cNvCxnSpPr>
            <p:nvPr/>
          </p:nvCxnSpPr>
          <p:spPr>
            <a:xfrm flipV="1">
              <a:off x="578069" y="4593952"/>
              <a:ext cx="1650124" cy="1338848"/>
            </a:xfrm>
            <a:prstGeom prst="bentConnector3">
              <a:avLst>
                <a:gd name="adj1" fmla="val -318"/>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CE1497BF-05C0-B827-60C8-4C1D84CA9D11}"/>
                </a:ext>
              </a:extLst>
            </p:cNvPr>
            <p:cNvSpPr txBox="1"/>
            <p:nvPr/>
          </p:nvSpPr>
          <p:spPr>
            <a:xfrm>
              <a:off x="315700" y="6186077"/>
              <a:ext cx="3835359" cy="338554"/>
            </a:xfrm>
            <a:prstGeom prst="rect">
              <a:avLst/>
            </a:prstGeom>
            <a:noFill/>
          </p:spPr>
          <p:txBody>
            <a:bodyPr wrap="square">
              <a:spAutoFit/>
            </a:bodyPr>
            <a:lstStyle/>
            <a:p>
              <a:r>
                <a:rPr lang="nb-NO" sz="1600" dirty="0">
                  <a:solidFill>
                    <a:srgbClr val="C8C5C3"/>
                  </a:solidFill>
                  <a:latin typeface="Fremtind Grotesk" panose="020B0500030000000000" pitchFamily="34" charset="0"/>
                </a:rPr>
                <a:t>Tensor som inneholder inputs</a:t>
              </a:r>
            </a:p>
          </p:txBody>
        </p:sp>
      </p:grpSp>
    </p:spTree>
    <p:extLst>
      <p:ext uri="{BB962C8B-B14F-4D97-AF65-F5344CB8AC3E}">
        <p14:creationId xmlns:p14="http://schemas.microsoft.com/office/powerpoint/2010/main" val="35766788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30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3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fade">
                                      <p:cBhvr>
                                        <p:cTn id="12" dur="3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a:extLst>
              <a:ext uri="{FF2B5EF4-FFF2-40B4-BE49-F238E27FC236}">
                <a16:creationId xmlns:a16="http://schemas.microsoft.com/office/drawing/2014/main" id="{F646FCCE-ED8B-8C90-7ADF-1109C9854321}"/>
              </a:ext>
            </a:extLst>
          </p:cNvPr>
          <p:cNvSpPr txBox="1">
            <a:spLocks/>
          </p:cNvSpPr>
          <p:nvPr/>
        </p:nvSpPr>
        <p:spPr>
          <a:xfrm>
            <a:off x="1603701"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LLM’er</a:t>
            </a:r>
          </a:p>
        </p:txBody>
      </p:sp>
      <p:sp>
        <p:nvSpPr>
          <p:cNvPr id="28" name="Title 1">
            <a:extLst>
              <a:ext uri="{FF2B5EF4-FFF2-40B4-BE49-F238E27FC236}">
                <a16:creationId xmlns:a16="http://schemas.microsoft.com/office/drawing/2014/main" id="{62751952-9214-A14F-3F22-E970BF3F4CF2}"/>
              </a:ext>
            </a:extLst>
          </p:cNvPr>
          <p:cNvSpPr txBox="1">
            <a:spLocks/>
          </p:cNvSpPr>
          <p:nvPr/>
        </p:nvSpPr>
        <p:spPr>
          <a:xfrm>
            <a:off x="2617073" y="3214337"/>
            <a:ext cx="908272" cy="429325"/>
          </a:xfrm>
          <a:prstGeom prst="rect">
            <a:avLst/>
          </a:prstGeom>
          <a:ln w="22225">
            <a:solidFill>
              <a:srgbClr val="52E046"/>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lærer</a:t>
            </a:r>
          </a:p>
        </p:txBody>
      </p:sp>
      <p:sp>
        <p:nvSpPr>
          <p:cNvPr id="29" name="Title 1">
            <a:extLst>
              <a:ext uri="{FF2B5EF4-FFF2-40B4-BE49-F238E27FC236}">
                <a16:creationId xmlns:a16="http://schemas.microsoft.com/office/drawing/2014/main" id="{06F431DA-40CE-BF55-B2D9-1D8FD4F1B0BB}"/>
              </a:ext>
            </a:extLst>
          </p:cNvPr>
          <p:cNvSpPr txBox="1">
            <a:spLocks/>
          </p:cNvSpPr>
          <p:nvPr/>
        </p:nvSpPr>
        <p:spPr>
          <a:xfrm>
            <a:off x="3626066"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seg</a:t>
            </a:r>
          </a:p>
        </p:txBody>
      </p:sp>
      <p:sp>
        <p:nvSpPr>
          <p:cNvPr id="30" name="Title 1">
            <a:extLst>
              <a:ext uri="{FF2B5EF4-FFF2-40B4-BE49-F238E27FC236}">
                <a16:creationId xmlns:a16="http://schemas.microsoft.com/office/drawing/2014/main" id="{5EA416B0-B443-2935-91B6-76A47DF3E2CC}"/>
              </a:ext>
            </a:extLst>
          </p:cNvPr>
          <p:cNvSpPr txBox="1">
            <a:spLocks/>
          </p:cNvSpPr>
          <p:nvPr/>
        </p:nvSpPr>
        <p:spPr>
          <a:xfrm>
            <a:off x="4635060"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å</a:t>
            </a:r>
          </a:p>
        </p:txBody>
      </p:sp>
      <p:sp>
        <p:nvSpPr>
          <p:cNvPr id="31" name="Title 1">
            <a:extLst>
              <a:ext uri="{FF2B5EF4-FFF2-40B4-BE49-F238E27FC236}">
                <a16:creationId xmlns:a16="http://schemas.microsoft.com/office/drawing/2014/main" id="{22DA1A36-A1E7-D2CB-E996-6463248353BF}"/>
              </a:ext>
            </a:extLst>
          </p:cNvPr>
          <p:cNvSpPr txBox="1">
            <a:spLocks/>
          </p:cNvSpPr>
          <p:nvPr/>
        </p:nvSpPr>
        <p:spPr>
          <a:xfrm>
            <a:off x="5644053"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predikere</a:t>
            </a:r>
          </a:p>
        </p:txBody>
      </p:sp>
      <p:sp>
        <p:nvSpPr>
          <p:cNvPr id="32" name="Title 1">
            <a:extLst>
              <a:ext uri="{FF2B5EF4-FFF2-40B4-BE49-F238E27FC236}">
                <a16:creationId xmlns:a16="http://schemas.microsoft.com/office/drawing/2014/main" id="{3C75CBA3-3C90-B67F-1243-E0B28C791E14}"/>
              </a:ext>
            </a:extLst>
          </p:cNvPr>
          <p:cNvSpPr txBox="1">
            <a:spLocks/>
          </p:cNvSpPr>
          <p:nvPr/>
        </p:nvSpPr>
        <p:spPr>
          <a:xfrm>
            <a:off x="6648667"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ett</a:t>
            </a:r>
          </a:p>
        </p:txBody>
      </p:sp>
      <p:sp>
        <p:nvSpPr>
          <p:cNvPr id="33" name="Title 1">
            <a:extLst>
              <a:ext uri="{FF2B5EF4-FFF2-40B4-BE49-F238E27FC236}">
                <a16:creationId xmlns:a16="http://schemas.microsoft.com/office/drawing/2014/main" id="{30CB3BCA-04AC-3149-FB68-056B649DD244}"/>
              </a:ext>
            </a:extLst>
          </p:cNvPr>
          <p:cNvSpPr txBox="1">
            <a:spLocks/>
          </p:cNvSpPr>
          <p:nvPr/>
        </p:nvSpPr>
        <p:spPr>
          <a:xfrm>
            <a:off x="7662039"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ord</a:t>
            </a:r>
          </a:p>
        </p:txBody>
      </p:sp>
      <p:sp>
        <p:nvSpPr>
          <p:cNvPr id="34" name="Title 1">
            <a:extLst>
              <a:ext uri="{FF2B5EF4-FFF2-40B4-BE49-F238E27FC236}">
                <a16:creationId xmlns:a16="http://schemas.microsoft.com/office/drawing/2014/main" id="{077FAC02-24DD-CE82-6F9E-0A345C9B95EB}"/>
              </a:ext>
            </a:extLst>
          </p:cNvPr>
          <p:cNvSpPr txBox="1">
            <a:spLocks/>
          </p:cNvSpPr>
          <p:nvPr/>
        </p:nvSpPr>
        <p:spPr>
          <a:xfrm>
            <a:off x="8671032"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om</a:t>
            </a:r>
          </a:p>
        </p:txBody>
      </p:sp>
      <p:sp>
        <p:nvSpPr>
          <p:cNvPr id="35" name="Title 1">
            <a:extLst>
              <a:ext uri="{FF2B5EF4-FFF2-40B4-BE49-F238E27FC236}">
                <a16:creationId xmlns:a16="http://schemas.microsoft.com/office/drawing/2014/main" id="{277DCFB8-8765-31C9-9971-FA383FC54192}"/>
              </a:ext>
            </a:extLst>
          </p:cNvPr>
          <p:cNvSpPr txBox="1">
            <a:spLocks/>
          </p:cNvSpPr>
          <p:nvPr/>
        </p:nvSpPr>
        <p:spPr>
          <a:xfrm>
            <a:off x="9680026" y="3214337"/>
            <a:ext cx="908272" cy="429325"/>
          </a:xfrm>
          <a:prstGeom prst="rect">
            <a:avLst/>
          </a:prstGeom>
          <a:ln w="0">
            <a:solidFill>
              <a:srgbClr val="C8C5C3"/>
            </a:solidFill>
            <a:miter lim="800000"/>
          </a:ln>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b-NO" sz="1200" dirty="0">
                <a:solidFill>
                  <a:schemeClr val="bg2"/>
                </a:solidFill>
                <a:latin typeface="Fremtind Grotesk" panose="020B0500030000000000" pitchFamily="34" charset="77"/>
              </a:rPr>
              <a:t>gangen</a:t>
            </a:r>
          </a:p>
        </p:txBody>
      </p:sp>
      <p:grpSp>
        <p:nvGrpSpPr>
          <p:cNvPr id="20" name="Group 19">
            <a:extLst>
              <a:ext uri="{FF2B5EF4-FFF2-40B4-BE49-F238E27FC236}">
                <a16:creationId xmlns:a16="http://schemas.microsoft.com/office/drawing/2014/main" id="{508402BB-D1E2-6EC8-5F45-38A160F26796}"/>
              </a:ext>
            </a:extLst>
          </p:cNvPr>
          <p:cNvGrpSpPr/>
          <p:nvPr/>
        </p:nvGrpSpPr>
        <p:grpSpPr>
          <a:xfrm>
            <a:off x="2785235" y="3759272"/>
            <a:ext cx="1713182" cy="961063"/>
            <a:chOff x="2785235" y="3759272"/>
            <a:chExt cx="1713182" cy="961063"/>
          </a:xfrm>
        </p:grpSpPr>
        <p:sp>
          <p:nvSpPr>
            <p:cNvPr id="4" name="Title 1">
              <a:extLst>
                <a:ext uri="{FF2B5EF4-FFF2-40B4-BE49-F238E27FC236}">
                  <a16:creationId xmlns:a16="http://schemas.microsoft.com/office/drawing/2014/main" id="{FDAE4E97-1DA8-267A-263D-553EF3713AA3}"/>
                </a:ext>
              </a:extLst>
            </p:cNvPr>
            <p:cNvSpPr txBox="1">
              <a:spLocks/>
            </p:cNvSpPr>
            <p:nvPr/>
          </p:nvSpPr>
          <p:spPr>
            <a:xfrm>
              <a:off x="2837783" y="4185909"/>
              <a:ext cx="1660634" cy="429325"/>
            </a:xfrm>
            <a:prstGeom prst="rect">
              <a:avLst/>
            </a:prstGeom>
            <a:noFill/>
            <a:ln>
              <a:noFill/>
            </a:ln>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nb-NO" sz="1200" dirty="0">
                  <a:solidFill>
                    <a:srgbClr val="C8C5C3"/>
                  </a:solidFill>
                  <a:latin typeface="Fremtind Grotesk" panose="020B0500030000000000" pitchFamily="34" charset="77"/>
                </a:rPr>
                <a:t>Mål å predikere</a:t>
              </a:r>
            </a:p>
          </p:txBody>
        </p:sp>
        <p:cxnSp>
          <p:nvCxnSpPr>
            <p:cNvPr id="11" name="Elbow Connector 10">
              <a:extLst>
                <a:ext uri="{FF2B5EF4-FFF2-40B4-BE49-F238E27FC236}">
                  <a16:creationId xmlns:a16="http://schemas.microsoft.com/office/drawing/2014/main" id="{8F233A14-45A3-A471-1FFB-98D459667346}"/>
                </a:ext>
              </a:extLst>
            </p:cNvPr>
            <p:cNvCxnSpPr>
              <a:cxnSpLocks/>
            </p:cNvCxnSpPr>
            <p:nvPr/>
          </p:nvCxnSpPr>
          <p:spPr>
            <a:xfrm rot="16200000" flipH="1">
              <a:off x="2572718" y="3971789"/>
              <a:ext cx="961063" cy="536030"/>
            </a:xfrm>
            <a:prstGeom prst="bentConnector3">
              <a:avLst>
                <a:gd name="adj1" fmla="val 100306"/>
              </a:avLst>
            </a:prstGeom>
            <a:ln>
              <a:solidFill>
                <a:srgbClr val="C8C5C3"/>
              </a:solidFill>
            </a:ln>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BED66ADC-ED90-8BF8-3B54-5E66E90886E0}"/>
              </a:ext>
            </a:extLst>
          </p:cNvPr>
          <p:cNvGrpSpPr/>
          <p:nvPr/>
        </p:nvGrpSpPr>
        <p:grpSpPr>
          <a:xfrm>
            <a:off x="2785236" y="4699317"/>
            <a:ext cx="1881347" cy="961063"/>
            <a:chOff x="2785236" y="4699317"/>
            <a:chExt cx="1881347" cy="961063"/>
          </a:xfrm>
        </p:grpSpPr>
        <p:sp>
          <p:nvSpPr>
            <p:cNvPr id="6" name="Title 1">
              <a:extLst>
                <a:ext uri="{FF2B5EF4-FFF2-40B4-BE49-F238E27FC236}">
                  <a16:creationId xmlns:a16="http://schemas.microsoft.com/office/drawing/2014/main" id="{7A1309A4-8923-0A6E-CB75-960F090B34FE}"/>
                </a:ext>
              </a:extLst>
            </p:cNvPr>
            <p:cNvSpPr txBox="1">
              <a:spLocks/>
            </p:cNvSpPr>
            <p:nvPr/>
          </p:nvSpPr>
          <p:spPr>
            <a:xfrm>
              <a:off x="2837783" y="4861429"/>
              <a:ext cx="1828800" cy="699899"/>
            </a:xfrm>
            <a:prstGeom prst="rect">
              <a:avLst/>
            </a:prstGeom>
            <a:noFill/>
            <a:ln>
              <a:noFill/>
            </a:ln>
          </p:spPr>
          <p:txBody>
            <a:bodyPr lIns="91440" tIns="45720" rIns="91440" bIns="4572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nb-NO" sz="1200" dirty="0">
                  <a:solidFill>
                    <a:srgbClr val="C8C5C3"/>
                  </a:solidFill>
                  <a:latin typeface="Fremtind Grotesk" panose="020B0500030000000000" pitchFamily="34" charset="77"/>
                </a:rPr>
                <a:t>LLM’en kan ikke se ord som er forbi målet</a:t>
              </a:r>
            </a:p>
          </p:txBody>
        </p:sp>
        <p:cxnSp>
          <p:nvCxnSpPr>
            <p:cNvPr id="14" name="Elbow Connector 13">
              <a:extLst>
                <a:ext uri="{FF2B5EF4-FFF2-40B4-BE49-F238E27FC236}">
                  <a16:creationId xmlns:a16="http://schemas.microsoft.com/office/drawing/2014/main" id="{3995B644-378A-E0C7-8C41-09834E3387B7}"/>
                </a:ext>
              </a:extLst>
            </p:cNvPr>
            <p:cNvCxnSpPr>
              <a:cxnSpLocks/>
            </p:cNvCxnSpPr>
            <p:nvPr/>
          </p:nvCxnSpPr>
          <p:spPr>
            <a:xfrm rot="16200000" flipH="1">
              <a:off x="2572719" y="4911834"/>
              <a:ext cx="961063" cy="536030"/>
            </a:xfrm>
            <a:prstGeom prst="bentConnector3">
              <a:avLst>
                <a:gd name="adj1" fmla="val 100306"/>
              </a:avLst>
            </a:prstGeom>
            <a:ln>
              <a:solidFill>
                <a:srgbClr val="C8C5C3"/>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62C6D0C2-91F9-22AB-C621-5294CC8F2968}"/>
              </a:ext>
            </a:extLst>
          </p:cNvPr>
          <p:cNvGrpSpPr/>
          <p:nvPr/>
        </p:nvGrpSpPr>
        <p:grpSpPr>
          <a:xfrm>
            <a:off x="1792883" y="2046272"/>
            <a:ext cx="2172725" cy="1047198"/>
            <a:chOff x="1792883" y="2046272"/>
            <a:chExt cx="2172725" cy="1047198"/>
          </a:xfrm>
        </p:grpSpPr>
        <p:sp>
          <p:nvSpPr>
            <p:cNvPr id="3" name="Title 1">
              <a:extLst>
                <a:ext uri="{FF2B5EF4-FFF2-40B4-BE49-F238E27FC236}">
                  <a16:creationId xmlns:a16="http://schemas.microsoft.com/office/drawing/2014/main" id="{A7925CB6-8CF2-7CCC-ACF2-3688AC6CB816}"/>
                </a:ext>
              </a:extLst>
            </p:cNvPr>
            <p:cNvSpPr txBox="1">
              <a:spLocks/>
            </p:cNvSpPr>
            <p:nvPr/>
          </p:nvSpPr>
          <p:spPr>
            <a:xfrm>
              <a:off x="1834920" y="2101284"/>
              <a:ext cx="2130688" cy="612846"/>
            </a:xfrm>
            <a:prstGeom prst="rect">
              <a:avLst/>
            </a:prstGeom>
            <a:noFill/>
            <a:ln>
              <a:noFill/>
            </a:ln>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20000"/>
                </a:lnSpc>
              </a:pPr>
              <a:r>
                <a:rPr lang="nb-NO" sz="1400" dirty="0">
                  <a:solidFill>
                    <a:srgbClr val="C8C5C3"/>
                  </a:solidFill>
                  <a:latin typeface="Fremtind Grotesk" panose="020B0500030000000000" pitchFamily="34" charset="77"/>
                </a:rPr>
                <a:t>Input LLM’en mottar</a:t>
              </a:r>
            </a:p>
          </p:txBody>
        </p:sp>
        <p:cxnSp>
          <p:nvCxnSpPr>
            <p:cNvPr id="15" name="Elbow Connector 14">
              <a:extLst>
                <a:ext uri="{FF2B5EF4-FFF2-40B4-BE49-F238E27FC236}">
                  <a16:creationId xmlns:a16="http://schemas.microsoft.com/office/drawing/2014/main" id="{173DDDC4-2624-FEF9-4EB9-DBA2EBC2A4CA}"/>
                </a:ext>
              </a:extLst>
            </p:cNvPr>
            <p:cNvCxnSpPr>
              <a:cxnSpLocks/>
            </p:cNvCxnSpPr>
            <p:nvPr/>
          </p:nvCxnSpPr>
          <p:spPr>
            <a:xfrm rot="5400000" flipH="1" flipV="1">
              <a:off x="1534230" y="2304925"/>
              <a:ext cx="1047198" cy="529892"/>
            </a:xfrm>
            <a:prstGeom prst="bentConnector3">
              <a:avLst>
                <a:gd name="adj1" fmla="val 100183"/>
              </a:avLst>
            </a:prstGeom>
            <a:ln>
              <a:solidFill>
                <a:srgbClr val="C8C5C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138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
                                        <p:tgtEl>
                                          <p:spTgt spid="27"/>
                                        </p:tgtEl>
                                      </p:cBhvr>
                                    </p:animEffect>
                                  </p:childTnLst>
                                </p:cTn>
                              </p:par>
                            </p:childTnLst>
                          </p:cTn>
                        </p:par>
                        <p:par>
                          <p:cTn id="8" fill="hold">
                            <p:stCondLst>
                              <p:cond delay="100"/>
                            </p:stCondLst>
                            <p:childTnLst>
                              <p:par>
                                <p:cTn id="9" presetID="10"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
                                        <p:tgtEl>
                                          <p:spTgt spid="28"/>
                                        </p:tgtEl>
                                      </p:cBhvr>
                                    </p:animEffect>
                                  </p:childTnLst>
                                </p:cTn>
                              </p:par>
                            </p:childTnLst>
                          </p:cTn>
                        </p:par>
                        <p:par>
                          <p:cTn id="12" fill="hold">
                            <p:stCondLst>
                              <p:cond delay="200"/>
                            </p:stCondLst>
                            <p:childTnLst>
                              <p:par>
                                <p:cTn id="13" presetID="10" presetClass="entr" presetSubtype="0"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100"/>
                                        <p:tgtEl>
                                          <p:spTgt spid="29"/>
                                        </p:tgtEl>
                                      </p:cBhvr>
                                    </p:animEffect>
                                  </p:childTnLst>
                                </p:cTn>
                              </p:par>
                            </p:childTnLst>
                          </p:cTn>
                        </p:par>
                        <p:par>
                          <p:cTn id="16" fill="hold">
                            <p:stCondLst>
                              <p:cond delay="300"/>
                            </p:stCondLst>
                            <p:childTnLst>
                              <p:par>
                                <p:cTn id="17" presetID="10" presetClass="entr" presetSubtype="0"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100"/>
                                        <p:tgtEl>
                                          <p:spTgt spid="30"/>
                                        </p:tgtEl>
                                      </p:cBhvr>
                                    </p:animEffect>
                                  </p:childTnLst>
                                </p:cTn>
                              </p:par>
                            </p:childTnLst>
                          </p:cTn>
                        </p:par>
                        <p:par>
                          <p:cTn id="20" fill="hold">
                            <p:stCondLst>
                              <p:cond delay="400"/>
                            </p:stCondLst>
                            <p:childTnLst>
                              <p:par>
                                <p:cTn id="21" presetID="10" presetClass="entr" presetSubtype="0" fill="hold" grpId="0"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100"/>
                                        <p:tgtEl>
                                          <p:spTgt spid="31"/>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100"/>
                                        <p:tgtEl>
                                          <p:spTgt spid="32"/>
                                        </p:tgtEl>
                                      </p:cBhvr>
                                    </p:animEffect>
                                  </p:childTnLst>
                                </p:cTn>
                              </p:par>
                            </p:childTnLst>
                          </p:cTn>
                        </p:par>
                        <p:par>
                          <p:cTn id="28" fill="hold">
                            <p:stCondLst>
                              <p:cond delay="600"/>
                            </p:stCondLst>
                            <p:childTnLst>
                              <p:par>
                                <p:cTn id="29" presetID="10"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100"/>
                                        <p:tgtEl>
                                          <p:spTgt spid="33"/>
                                        </p:tgtEl>
                                      </p:cBhvr>
                                    </p:animEffect>
                                  </p:childTnLst>
                                </p:cTn>
                              </p:par>
                            </p:childTnLst>
                          </p:cTn>
                        </p:par>
                        <p:par>
                          <p:cTn id="32" fill="hold">
                            <p:stCondLst>
                              <p:cond delay="700"/>
                            </p:stCondLst>
                            <p:childTnLst>
                              <p:par>
                                <p:cTn id="33" presetID="10"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
                                        <p:tgtEl>
                                          <p:spTgt spid="34"/>
                                        </p:tgtEl>
                                      </p:cBhvr>
                                    </p:animEffect>
                                  </p:childTnLst>
                                </p:cTn>
                              </p:par>
                            </p:childTnLst>
                          </p:cTn>
                        </p:par>
                        <p:par>
                          <p:cTn id="36" fill="hold">
                            <p:stCondLst>
                              <p:cond delay="800"/>
                            </p:stCondLst>
                            <p:childTnLst>
                              <p:par>
                                <p:cTn id="37" presetID="10" presetClass="entr" presetSubtype="0"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100"/>
                                        <p:tgtEl>
                                          <p:spTgt spid="35"/>
                                        </p:tgtEl>
                                      </p:cBhvr>
                                    </p:animEffect>
                                  </p:childTnLst>
                                </p:cTn>
                              </p:par>
                              <p:par>
                                <p:cTn id="40" presetID="10" presetClass="entr" presetSubtype="0" fill="hold"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100"/>
                                        <p:tgtEl>
                                          <p:spTgt spid="19"/>
                                        </p:tgtEl>
                                      </p:cBhvr>
                                    </p:animEffect>
                                  </p:childTnLst>
                                </p:cTn>
                              </p:par>
                              <p:par>
                                <p:cTn id="43" presetID="10" presetClass="entr" presetSubtype="0" fill="hold"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
                                        <p:tgtEl>
                                          <p:spTgt spid="20"/>
                                        </p:tgtEl>
                                      </p:cBhvr>
                                    </p:animEffect>
                                  </p:childTnLst>
                                </p:cTn>
                              </p:par>
                            </p:childTnLst>
                          </p:cTn>
                        </p:par>
                        <p:par>
                          <p:cTn id="46" fill="hold">
                            <p:stCondLst>
                              <p:cond delay="900"/>
                            </p:stCondLst>
                            <p:childTnLst>
                              <p:par>
                                <p:cTn id="47" presetID="10" presetClass="entr" presetSubtype="0" fill="hold"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3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animBg="1"/>
      <p:bldP spid="32" grpId="0" animBg="1"/>
      <p:bldP spid="33" grpId="0" animBg="1"/>
      <p:bldP spid="34" grpId="0" animBg="1"/>
      <p:bldP spid="3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1879</TotalTime>
  <Words>4021</Words>
  <Application>Microsoft Office PowerPoint</Application>
  <PresentationFormat>Widescreen</PresentationFormat>
  <Paragraphs>530</Paragraphs>
  <Slides>16</Slides>
  <Notes>16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Abadi</vt:lpstr>
      <vt:lpstr>-apple-system</vt:lpstr>
      <vt:lpstr>Aptos</vt:lpstr>
      <vt:lpstr>Aptos Display</vt:lpstr>
      <vt:lpstr>Arial</vt:lpstr>
      <vt:lpstr>Arial Rounded MT Bold</vt:lpstr>
      <vt:lpstr>Calibri</vt:lpstr>
      <vt:lpstr>Courier New</vt:lpstr>
      <vt:lpstr>Fremtind Grotesk</vt:lpstr>
      <vt:lpstr>Wingdings 2</vt:lpstr>
      <vt:lpstr>Office Theme</vt:lpstr>
      <vt:lpstr>PowerPoint Presentation</vt:lpstr>
      <vt:lpstr>Hvordan LLM-agenter løser kjernekritiske  oppgaver</vt:lpstr>
      <vt:lpstr>→ Demo </vt:lpstr>
      <vt:lpstr>PowerPoint Presentation</vt:lpstr>
      <vt:lpstr>198Ø</vt:lpstr>
      <vt:lpstr>PowerPoint Presentation</vt:lpstr>
      <vt:lpstr>PowerPoint Presentation</vt:lpstr>
      <vt:lpstr>Tokens, chunking &amp; batching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Torstein Frogner Knutson</dc:creator>
  <cp:lastModifiedBy>Torstein Frogner Knutson</cp:lastModifiedBy>
  <cp:revision>2</cp:revision>
  <dcterms:created xsi:type="dcterms:W3CDTF">2024-08-21T06:41:50Z</dcterms:created>
  <dcterms:modified xsi:type="dcterms:W3CDTF">2024-09-11T21:41:25Z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84b55bd-28c4-4645-9f72-3ea8cbf2f758_Enabled">
    <vt:lpwstr>true</vt:lpwstr>
  </property>
  <property fmtid="{D5CDD505-2E9C-101B-9397-08002B2CF9AE}" pid="3" name="MSIP_Label_084b55bd-28c4-4645-9f72-3ea8cbf2f758_SetDate">
    <vt:lpwstr>2024-09-11T20:40:13Z</vt:lpwstr>
  </property>
  <property fmtid="{D5CDD505-2E9C-101B-9397-08002B2CF9AE}" pid="4" name="MSIP_Label_084b55bd-28c4-4645-9f72-3ea8cbf2f758_Method">
    <vt:lpwstr>Privileged</vt:lpwstr>
  </property>
  <property fmtid="{D5CDD505-2E9C-101B-9397-08002B2CF9AE}" pid="5" name="MSIP_Label_084b55bd-28c4-4645-9f72-3ea8cbf2f758_Name">
    <vt:lpwstr>Åpen</vt:lpwstr>
  </property>
  <property fmtid="{D5CDD505-2E9C-101B-9397-08002B2CF9AE}" pid="6" name="MSIP_Label_084b55bd-28c4-4645-9f72-3ea8cbf2f758_SiteId">
    <vt:lpwstr>273051d7-ce03-4594-b66d-0c68e4c778c0</vt:lpwstr>
  </property>
  <property fmtid="{D5CDD505-2E9C-101B-9397-08002B2CF9AE}" pid="7" name="MSIP_Label_084b55bd-28c4-4645-9f72-3ea8cbf2f758_ActionId">
    <vt:lpwstr>4f8c0fed-0aa7-49f8-aec5-cd5a5f7a9de1</vt:lpwstr>
  </property>
  <property fmtid="{D5CDD505-2E9C-101B-9397-08002B2CF9AE}" pid="8" name="MSIP_Label_084b55bd-28c4-4645-9f72-3ea8cbf2f758_ContentBits">
    <vt:lpwstr>0</vt:lpwstr>
  </property>
</Properties>
</file>