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Poppins" panose="00000500000000000000" pitchFamily="2" charset="0"/>
      <p:regular r:id="rId16"/>
    </p:embeddedFont>
    <p:embeddedFont>
      <p:font typeface="Poppins Bold" panose="00000800000000000000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91276" y="-330584"/>
            <a:ext cx="15560453" cy="12655835"/>
          </a:xfrm>
          <a:custGeom>
            <a:avLst/>
            <a:gdLst/>
            <a:ahLst/>
            <a:cxnLst/>
            <a:rect l="l" t="t" r="r" b="b"/>
            <a:pathLst>
              <a:path w="15560453" h="12655835">
                <a:moveTo>
                  <a:pt x="0" y="0"/>
                </a:moveTo>
                <a:lnTo>
                  <a:pt x="15560453" y="0"/>
                </a:lnTo>
                <a:lnTo>
                  <a:pt x="15560453" y="12655835"/>
                </a:lnTo>
                <a:lnTo>
                  <a:pt x="0" y="1265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TextBox 3"/>
          <p:cNvSpPr txBox="1"/>
          <p:nvPr/>
        </p:nvSpPr>
        <p:spPr>
          <a:xfrm>
            <a:off x="1028700" y="2110622"/>
            <a:ext cx="12408059" cy="235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796"/>
              </a:lnSpc>
            </a:pPr>
            <a:r>
              <a:rPr lang="en-US" sz="14587" b="1" spc="-714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IBM i fagdag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25534" y="5143500"/>
            <a:ext cx="4812030" cy="4658007"/>
            <a:chOff x="0" y="0"/>
            <a:chExt cx="6416040" cy="6210676"/>
          </a:xfrm>
        </p:grpSpPr>
        <p:grpSp>
          <p:nvGrpSpPr>
            <p:cNvPr id="5" name="Group 5"/>
            <p:cNvGrpSpPr/>
            <p:nvPr/>
          </p:nvGrpSpPr>
          <p:grpSpPr>
            <a:xfrm>
              <a:off x="792970" y="0"/>
              <a:ext cx="4830101" cy="4830101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-21556" r="-21556"/>
                </a:stretch>
              </a:blipFill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5729348"/>
              <a:ext cx="6416040" cy="48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Utvikler i Eika Forsikring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50620" y="5217096"/>
              <a:ext cx="4114800" cy="481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34"/>
                </a:lnSpc>
              </a:pPr>
              <a:r>
                <a:rPr lang="en-US" sz="2096" b="1" spc="-4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Marianne Ottersen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4065333"/>
            <a:ext cx="6867338" cy="1078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02"/>
              </a:lnSpc>
            </a:pPr>
            <a:r>
              <a:rPr lang="en-US" sz="2688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 11. september 2024</a:t>
            </a:r>
          </a:p>
          <a:p>
            <a:pPr algn="just">
              <a:lnSpc>
                <a:spcPts val="4302"/>
              </a:lnSpc>
            </a:pPr>
            <a:endParaRPr lang="en-US" sz="2688">
              <a:solidFill>
                <a:srgbClr val="D9D9D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69403" y="266476"/>
            <a:ext cx="14349193" cy="9754048"/>
          </a:xfrm>
          <a:custGeom>
            <a:avLst/>
            <a:gdLst/>
            <a:ahLst/>
            <a:cxnLst/>
            <a:rect l="l" t="t" r="r" b="b"/>
            <a:pathLst>
              <a:path w="14349193" h="9754048">
                <a:moveTo>
                  <a:pt x="0" y="0"/>
                </a:moveTo>
                <a:lnTo>
                  <a:pt x="14349194" y="0"/>
                </a:lnTo>
                <a:lnTo>
                  <a:pt x="14349194" y="9754048"/>
                </a:lnTo>
                <a:lnTo>
                  <a:pt x="0" y="9754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569679">
            <a:off x="5205605" y="-1961795"/>
            <a:ext cx="16367021" cy="13311844"/>
          </a:xfrm>
          <a:custGeom>
            <a:avLst/>
            <a:gdLst/>
            <a:ahLst/>
            <a:cxnLst/>
            <a:rect l="l" t="t" r="r" b="b"/>
            <a:pathLst>
              <a:path w="16367021" h="13311844">
                <a:moveTo>
                  <a:pt x="0" y="0"/>
                </a:moveTo>
                <a:lnTo>
                  <a:pt x="16367021" y="0"/>
                </a:lnTo>
                <a:lnTo>
                  <a:pt x="16367021" y="13311844"/>
                </a:lnTo>
                <a:lnTo>
                  <a:pt x="0" y="133118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AutoShape 3"/>
          <p:cNvSpPr/>
          <p:nvPr/>
        </p:nvSpPr>
        <p:spPr>
          <a:xfrm>
            <a:off x="-154171" y="6995051"/>
            <a:ext cx="1859634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b-NO"/>
          </a:p>
        </p:txBody>
      </p:sp>
      <p:grpSp>
        <p:nvGrpSpPr>
          <p:cNvPr id="4" name="Group 4"/>
          <p:cNvGrpSpPr/>
          <p:nvPr/>
        </p:nvGrpSpPr>
        <p:grpSpPr>
          <a:xfrm>
            <a:off x="1935682" y="6850586"/>
            <a:ext cx="307980" cy="3079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462846" y="6850586"/>
            <a:ext cx="307980" cy="30798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913015" y="6850586"/>
            <a:ext cx="307980" cy="30798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517174" y="6850586"/>
            <a:ext cx="307980" cy="30798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6044339" y="6850586"/>
            <a:ext cx="307980" cy="30798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40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87592" y="1066255"/>
            <a:ext cx="8056408" cy="3627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135"/>
              </a:lnSpc>
            </a:pPr>
            <a:r>
              <a:rPr lang="en-US" sz="15273" b="1" spc="-65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Det er enkelt!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14350" y="7406216"/>
            <a:ext cx="3150643" cy="731518"/>
            <a:chOff x="0" y="0"/>
            <a:chExt cx="4200857" cy="97535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494029"/>
              <a:ext cx="4200857" cy="48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4195919" cy="4813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40"/>
                </a:lnSpc>
              </a:pPr>
              <a:r>
                <a:rPr lang="en-US" sz="2100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Installer VS Code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041514" y="7349066"/>
            <a:ext cx="3146939" cy="746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(Installer Extension</a:t>
            </a:r>
          </a:p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Code for i)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782409" y="6227652"/>
            <a:ext cx="8318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255245" y="6227652"/>
            <a:ext cx="8318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647524" y="6227652"/>
            <a:ext cx="8318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200916" y="6227652"/>
            <a:ext cx="8318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73752" y="6227652"/>
            <a:ext cx="8318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491684" y="7349066"/>
            <a:ext cx="31469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Fork GitHub repository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095843" y="7349066"/>
            <a:ext cx="31469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Gjør endringer lokalt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623007" y="7349066"/>
            <a:ext cx="3146939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Commit til GitHub</a:t>
            </a:r>
          </a:p>
        </p:txBody>
      </p:sp>
      <p:sp>
        <p:nvSpPr>
          <p:cNvPr id="32" name="Freeform 32"/>
          <p:cNvSpPr/>
          <p:nvPr/>
        </p:nvSpPr>
        <p:spPr>
          <a:xfrm rot="1556522">
            <a:off x="-4398108" y="6645283"/>
            <a:ext cx="6425451" cy="5226034"/>
          </a:xfrm>
          <a:custGeom>
            <a:avLst/>
            <a:gdLst/>
            <a:ahLst/>
            <a:cxnLst/>
            <a:rect l="l" t="t" r="r" b="b"/>
            <a:pathLst>
              <a:path w="6425451" h="5226034">
                <a:moveTo>
                  <a:pt x="0" y="0"/>
                </a:moveTo>
                <a:lnTo>
                  <a:pt x="6425451" y="0"/>
                </a:lnTo>
                <a:lnTo>
                  <a:pt x="6425451" y="5226034"/>
                </a:lnTo>
                <a:lnTo>
                  <a:pt x="0" y="52260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40127">
            <a:off x="-6109079" y="-399626"/>
            <a:ext cx="18590157" cy="15119994"/>
          </a:xfrm>
          <a:custGeom>
            <a:avLst/>
            <a:gdLst/>
            <a:ahLst/>
            <a:cxnLst/>
            <a:rect l="l" t="t" r="r" b="b"/>
            <a:pathLst>
              <a:path w="18590157" h="15119994">
                <a:moveTo>
                  <a:pt x="0" y="0"/>
                </a:moveTo>
                <a:lnTo>
                  <a:pt x="18590156" y="0"/>
                </a:lnTo>
                <a:lnTo>
                  <a:pt x="18590156" y="15119994"/>
                </a:lnTo>
                <a:lnTo>
                  <a:pt x="0" y="15119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3240127">
            <a:off x="-6427531" y="11000440"/>
            <a:ext cx="18590157" cy="15119994"/>
          </a:xfrm>
          <a:custGeom>
            <a:avLst/>
            <a:gdLst/>
            <a:ahLst/>
            <a:cxnLst/>
            <a:rect l="l" t="t" r="r" b="b"/>
            <a:pathLst>
              <a:path w="18590157" h="15119994">
                <a:moveTo>
                  <a:pt x="0" y="0"/>
                </a:moveTo>
                <a:lnTo>
                  <a:pt x="18590156" y="0"/>
                </a:lnTo>
                <a:lnTo>
                  <a:pt x="18590156" y="15119994"/>
                </a:lnTo>
                <a:lnTo>
                  <a:pt x="0" y="15119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2998194" y="6186058"/>
            <a:ext cx="187805" cy="301145"/>
          </a:xfrm>
          <a:custGeom>
            <a:avLst/>
            <a:gdLst/>
            <a:ahLst/>
            <a:cxnLst/>
            <a:rect l="l" t="t" r="r" b="b"/>
            <a:pathLst>
              <a:path w="187805" h="301145">
                <a:moveTo>
                  <a:pt x="0" y="0"/>
                </a:moveTo>
                <a:lnTo>
                  <a:pt x="187805" y="0"/>
                </a:lnTo>
                <a:lnTo>
                  <a:pt x="187805" y="301145"/>
                </a:lnTo>
                <a:lnTo>
                  <a:pt x="0" y="301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1028700" y="1196751"/>
            <a:ext cx="10737595" cy="336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7"/>
              </a:lnSpc>
            </a:pPr>
            <a:r>
              <a:rPr lang="en-US" sz="14090" b="1" spc="-6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Prøv det selv?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85648" y="5067300"/>
            <a:ext cx="3163799" cy="4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507" b="1">
                <a:solidFill>
                  <a:srgbClr val="FEA9C7"/>
                </a:solidFill>
                <a:latin typeface="Poppins Bold"/>
                <a:ea typeface="Poppins Bold"/>
                <a:cs typeface="Poppins Bold"/>
                <a:sym typeface="Poppins Bold"/>
              </a:rPr>
              <a:t>Fresht interface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82971" y="5067300"/>
            <a:ext cx="3163799" cy="4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507" b="1">
                <a:solidFill>
                  <a:srgbClr val="FEA9C7"/>
                </a:solidFill>
                <a:latin typeface="Poppins Bold"/>
                <a:ea typeface="Poppins Bold"/>
                <a:cs typeface="Poppins Bold"/>
                <a:sym typeface="Poppins Bold"/>
              </a:rPr>
              <a:t>Bli kjent med Git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80295" y="5067300"/>
            <a:ext cx="3163799" cy="4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507" b="1">
                <a:solidFill>
                  <a:srgbClr val="FEA9C7"/>
                </a:solidFill>
                <a:latin typeface="Poppins Bold"/>
                <a:ea typeface="Poppins Bold"/>
                <a:cs typeface="Poppins Bold"/>
                <a:sym typeface="Poppins Bold"/>
              </a:rPr>
              <a:t>Bidra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85648" y="5717861"/>
            <a:ext cx="3163799" cy="11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VS Code er rask, moderne og ser bra ut! </a:t>
            </a:r>
          </a:p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Integrasjon med Git.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82971" y="5717861"/>
            <a:ext cx="3163799" cy="11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En god måte å bli kjent med Git, og se hvor enkelt man kan samarbeide!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80295" y="5717861"/>
            <a:ext cx="3163799" cy="11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Gyllen mulighet til å bidra inn i IBM i community. </a:t>
            </a:r>
          </a:p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Bli kjent og dele idéer!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240127">
            <a:off x="-6109079" y="-399626"/>
            <a:ext cx="18590157" cy="15119994"/>
          </a:xfrm>
          <a:custGeom>
            <a:avLst/>
            <a:gdLst/>
            <a:ahLst/>
            <a:cxnLst/>
            <a:rect l="l" t="t" r="r" b="b"/>
            <a:pathLst>
              <a:path w="18590157" h="15119994">
                <a:moveTo>
                  <a:pt x="0" y="0"/>
                </a:moveTo>
                <a:lnTo>
                  <a:pt x="18590156" y="0"/>
                </a:lnTo>
                <a:lnTo>
                  <a:pt x="18590156" y="15119994"/>
                </a:lnTo>
                <a:lnTo>
                  <a:pt x="0" y="15119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 rot="3240127">
            <a:off x="-6427531" y="11000440"/>
            <a:ext cx="18590157" cy="15119994"/>
          </a:xfrm>
          <a:custGeom>
            <a:avLst/>
            <a:gdLst/>
            <a:ahLst/>
            <a:cxnLst/>
            <a:rect l="l" t="t" r="r" b="b"/>
            <a:pathLst>
              <a:path w="18590157" h="15119994">
                <a:moveTo>
                  <a:pt x="0" y="0"/>
                </a:moveTo>
                <a:lnTo>
                  <a:pt x="18590156" y="0"/>
                </a:lnTo>
                <a:lnTo>
                  <a:pt x="18590156" y="15119994"/>
                </a:lnTo>
                <a:lnTo>
                  <a:pt x="0" y="15119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 rot="3643507">
            <a:off x="13102254" y="6811930"/>
            <a:ext cx="1631001" cy="696882"/>
          </a:xfrm>
          <a:custGeom>
            <a:avLst/>
            <a:gdLst/>
            <a:ahLst/>
            <a:cxnLst/>
            <a:rect l="l" t="t" r="r" b="b"/>
            <a:pathLst>
              <a:path w="1631001" h="696882">
                <a:moveTo>
                  <a:pt x="0" y="0"/>
                </a:moveTo>
                <a:lnTo>
                  <a:pt x="1631001" y="0"/>
                </a:lnTo>
                <a:lnTo>
                  <a:pt x="1631001" y="696882"/>
                </a:lnTo>
                <a:lnTo>
                  <a:pt x="0" y="6968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13433100" y="8216750"/>
            <a:ext cx="2374749" cy="578919"/>
          </a:xfrm>
          <a:custGeom>
            <a:avLst/>
            <a:gdLst/>
            <a:ahLst/>
            <a:cxnLst/>
            <a:rect l="l" t="t" r="r" b="b"/>
            <a:pathLst>
              <a:path w="2374749" h="578919">
                <a:moveTo>
                  <a:pt x="0" y="0"/>
                </a:moveTo>
                <a:lnTo>
                  <a:pt x="2374748" y="0"/>
                </a:lnTo>
                <a:lnTo>
                  <a:pt x="2374748" y="578919"/>
                </a:lnTo>
                <a:lnTo>
                  <a:pt x="0" y="5789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2998194" y="6186058"/>
            <a:ext cx="187805" cy="301145"/>
          </a:xfrm>
          <a:custGeom>
            <a:avLst/>
            <a:gdLst/>
            <a:ahLst/>
            <a:cxnLst/>
            <a:rect l="l" t="t" r="r" b="b"/>
            <a:pathLst>
              <a:path w="187805" h="301145">
                <a:moveTo>
                  <a:pt x="0" y="0"/>
                </a:moveTo>
                <a:lnTo>
                  <a:pt x="187805" y="0"/>
                </a:lnTo>
                <a:lnTo>
                  <a:pt x="187805" y="301145"/>
                </a:lnTo>
                <a:lnTo>
                  <a:pt x="0" y="3011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1028700" y="1196751"/>
            <a:ext cx="10737595" cy="336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117"/>
              </a:lnSpc>
            </a:pPr>
            <a:r>
              <a:rPr lang="en-US" sz="14090" b="1" spc="-69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Prøv det selv?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85648" y="5067300"/>
            <a:ext cx="3163799" cy="4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507" b="1">
                <a:solidFill>
                  <a:srgbClr val="FEA9C7"/>
                </a:solidFill>
                <a:latin typeface="Poppins Bold"/>
                <a:ea typeface="Poppins Bold"/>
                <a:cs typeface="Poppins Bold"/>
                <a:sym typeface="Poppins Bold"/>
              </a:rPr>
              <a:t>Fresht interface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82971" y="5067300"/>
            <a:ext cx="3163799" cy="4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507" b="1">
                <a:solidFill>
                  <a:srgbClr val="FEA9C7"/>
                </a:solidFill>
                <a:latin typeface="Poppins Bold"/>
                <a:ea typeface="Poppins Bold"/>
                <a:cs typeface="Poppins Bold"/>
                <a:sym typeface="Poppins Bold"/>
              </a:rPr>
              <a:t>Bli kjent med Git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80295" y="5067300"/>
            <a:ext cx="3163799" cy="45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sz="2507" b="1">
                <a:solidFill>
                  <a:srgbClr val="FEA9C7"/>
                </a:solidFill>
                <a:latin typeface="Poppins Bold"/>
                <a:ea typeface="Poppins Bold"/>
                <a:cs typeface="Poppins Bold"/>
                <a:sym typeface="Poppins Bold"/>
              </a:rPr>
              <a:t>Bidra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648" y="5717861"/>
            <a:ext cx="3163799" cy="11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VS Code er rask, moderne og ser bra ut! </a:t>
            </a:r>
          </a:p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Integrasjon med Git.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82971" y="5717861"/>
            <a:ext cx="3163799" cy="11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En god måte å bli kjent med Git, og se hvor enkelt man kan samarbeide!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80295" y="5717861"/>
            <a:ext cx="3163799" cy="114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Gyllen mulighet til å bidra inn i IBM i community. </a:t>
            </a:r>
          </a:p>
          <a:p>
            <a:pPr algn="just">
              <a:lnSpc>
                <a:spcPts val="3022"/>
              </a:lnSpc>
            </a:pPr>
            <a:r>
              <a:rPr lang="en-US" sz="1889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Bli kjent og dele idéer!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48181" y="-4553929"/>
            <a:ext cx="16368170" cy="13312778"/>
          </a:xfrm>
          <a:custGeom>
            <a:avLst/>
            <a:gdLst/>
            <a:ahLst/>
            <a:cxnLst/>
            <a:rect l="l" t="t" r="r" b="b"/>
            <a:pathLst>
              <a:path w="16368170" h="13312778">
                <a:moveTo>
                  <a:pt x="0" y="0"/>
                </a:moveTo>
                <a:lnTo>
                  <a:pt x="16368170" y="0"/>
                </a:lnTo>
                <a:lnTo>
                  <a:pt x="16368170" y="13312779"/>
                </a:lnTo>
                <a:lnTo>
                  <a:pt x="0" y="1331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-10856308" y="-901488"/>
            <a:ext cx="16368170" cy="13312778"/>
          </a:xfrm>
          <a:custGeom>
            <a:avLst/>
            <a:gdLst/>
            <a:ahLst/>
            <a:cxnLst/>
            <a:rect l="l" t="t" r="r" b="b"/>
            <a:pathLst>
              <a:path w="16368170" h="13312778">
                <a:moveTo>
                  <a:pt x="0" y="0"/>
                </a:moveTo>
                <a:lnTo>
                  <a:pt x="16368170" y="0"/>
                </a:lnTo>
                <a:lnTo>
                  <a:pt x="16368170" y="13312779"/>
                </a:lnTo>
                <a:lnTo>
                  <a:pt x="0" y="13312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TextBox 4"/>
          <p:cNvSpPr txBox="1"/>
          <p:nvPr/>
        </p:nvSpPr>
        <p:spPr>
          <a:xfrm>
            <a:off x="11071080" y="8701700"/>
            <a:ext cx="298587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21">
                <a:solidFill>
                  <a:srgbClr val="FEA9C7"/>
                </a:solidFill>
                <a:latin typeface="Poppins Bold"/>
                <a:ea typeface="Poppins Bold"/>
                <a:cs typeface="Poppins Bold"/>
                <a:sym typeface="Poppins Bold"/>
              </a:rPr>
              <a:t>Email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71080" y="9163545"/>
            <a:ext cx="3819886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2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marianne.ottersen@eika.no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31354" y="6882394"/>
            <a:ext cx="8198988" cy="125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79"/>
              </a:lnSpc>
            </a:pPr>
            <a:r>
              <a:rPr lang="en-US" sz="8254" b="1" spc="123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TAKK FOR MEG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04012" y="-8365320"/>
            <a:ext cx="15560453" cy="12655835"/>
          </a:xfrm>
          <a:custGeom>
            <a:avLst/>
            <a:gdLst/>
            <a:ahLst/>
            <a:cxnLst/>
            <a:rect l="l" t="t" r="r" b="b"/>
            <a:pathLst>
              <a:path w="15560453" h="12655835">
                <a:moveTo>
                  <a:pt x="0" y="0"/>
                </a:moveTo>
                <a:lnTo>
                  <a:pt x="15560453" y="0"/>
                </a:lnTo>
                <a:lnTo>
                  <a:pt x="15560453" y="12655835"/>
                </a:lnTo>
                <a:lnTo>
                  <a:pt x="0" y="126558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grpSp>
        <p:nvGrpSpPr>
          <p:cNvPr id="3" name="Group 3"/>
          <p:cNvGrpSpPr/>
          <p:nvPr/>
        </p:nvGrpSpPr>
        <p:grpSpPr>
          <a:xfrm>
            <a:off x="1028700" y="4290515"/>
            <a:ext cx="15427369" cy="3914369"/>
            <a:chOff x="0" y="0"/>
            <a:chExt cx="20569825" cy="5219158"/>
          </a:xfrm>
        </p:grpSpPr>
        <p:sp>
          <p:nvSpPr>
            <p:cNvPr id="4" name="Freeform 4"/>
            <p:cNvSpPr/>
            <p:nvPr/>
          </p:nvSpPr>
          <p:spPr>
            <a:xfrm>
              <a:off x="0" y="580070"/>
              <a:ext cx="4059017" cy="4059017"/>
            </a:xfrm>
            <a:custGeom>
              <a:avLst/>
              <a:gdLst/>
              <a:ahLst/>
              <a:cxnLst/>
              <a:rect l="l" t="t" r="r" b="b"/>
              <a:pathLst>
                <a:path w="4059017" h="4059017">
                  <a:moveTo>
                    <a:pt x="0" y="0"/>
                  </a:moveTo>
                  <a:lnTo>
                    <a:pt x="4059017" y="0"/>
                  </a:lnTo>
                  <a:lnTo>
                    <a:pt x="4059017" y="4059018"/>
                  </a:lnTo>
                  <a:lnTo>
                    <a:pt x="0" y="4059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5" name="Freeform 5"/>
            <p:cNvSpPr/>
            <p:nvPr/>
          </p:nvSpPr>
          <p:spPr>
            <a:xfrm>
              <a:off x="17406978" y="0"/>
              <a:ext cx="3162847" cy="5219158"/>
            </a:xfrm>
            <a:custGeom>
              <a:avLst/>
              <a:gdLst/>
              <a:ahLst/>
              <a:cxnLst/>
              <a:rect l="l" t="t" r="r" b="b"/>
              <a:pathLst>
                <a:path w="3162847" h="5219158">
                  <a:moveTo>
                    <a:pt x="0" y="0"/>
                  </a:moveTo>
                  <a:lnTo>
                    <a:pt x="3162847" y="0"/>
                  </a:lnTo>
                  <a:lnTo>
                    <a:pt x="3162847" y="5219158"/>
                  </a:lnTo>
                  <a:lnTo>
                    <a:pt x="0" y="52191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Freeform 6"/>
            <p:cNvSpPr/>
            <p:nvPr/>
          </p:nvSpPr>
          <p:spPr>
            <a:xfrm>
              <a:off x="4677955" y="2068761"/>
              <a:ext cx="1122453" cy="1081636"/>
            </a:xfrm>
            <a:custGeom>
              <a:avLst/>
              <a:gdLst/>
              <a:ahLst/>
              <a:cxnLst/>
              <a:rect l="l" t="t" r="r" b="b"/>
              <a:pathLst>
                <a:path w="1122453" h="1081636">
                  <a:moveTo>
                    <a:pt x="0" y="0"/>
                  </a:moveTo>
                  <a:lnTo>
                    <a:pt x="1122452" y="0"/>
                  </a:lnTo>
                  <a:lnTo>
                    <a:pt x="1122452" y="1081636"/>
                  </a:lnTo>
                  <a:lnTo>
                    <a:pt x="0" y="10816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Freeform 7"/>
            <p:cNvSpPr/>
            <p:nvPr/>
          </p:nvSpPr>
          <p:spPr>
            <a:xfrm>
              <a:off x="13750305" y="1957827"/>
              <a:ext cx="1845623" cy="1105164"/>
            </a:xfrm>
            <a:custGeom>
              <a:avLst/>
              <a:gdLst/>
              <a:ahLst/>
              <a:cxnLst/>
              <a:rect l="l" t="t" r="r" b="b"/>
              <a:pathLst>
                <a:path w="1845623" h="1105164">
                  <a:moveTo>
                    <a:pt x="0" y="0"/>
                  </a:moveTo>
                  <a:lnTo>
                    <a:pt x="1845623" y="0"/>
                  </a:lnTo>
                  <a:lnTo>
                    <a:pt x="1845623" y="1105163"/>
                  </a:lnTo>
                  <a:lnTo>
                    <a:pt x="0" y="1105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185639" y="1266329"/>
              <a:ext cx="2391648" cy="2488159"/>
            </a:xfrm>
            <a:custGeom>
              <a:avLst/>
              <a:gdLst/>
              <a:ahLst/>
              <a:cxnLst/>
              <a:rect l="l" t="t" r="r" b="b"/>
              <a:pathLst>
                <a:path w="2391648" h="2488159">
                  <a:moveTo>
                    <a:pt x="0" y="0"/>
                  </a:moveTo>
                  <a:lnTo>
                    <a:pt x="2391648" y="0"/>
                  </a:lnTo>
                  <a:lnTo>
                    <a:pt x="2391648" y="2488159"/>
                  </a:lnTo>
                  <a:lnTo>
                    <a:pt x="0" y="2488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017" r="-2017"/>
              </a:stretch>
            </a:blipFill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875852" y="1944936"/>
              <a:ext cx="3387367" cy="1007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138"/>
                </a:lnSpc>
              </a:pPr>
              <a:r>
                <a:rPr lang="en-US" sz="4384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Code for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89939">
            <a:off x="11513809" y="-3384014"/>
            <a:ext cx="9202274" cy="7484516"/>
          </a:xfrm>
          <a:custGeom>
            <a:avLst/>
            <a:gdLst/>
            <a:ahLst/>
            <a:cxnLst/>
            <a:rect l="l" t="t" r="r" b="b"/>
            <a:pathLst>
              <a:path w="9202274" h="7484516">
                <a:moveTo>
                  <a:pt x="0" y="0"/>
                </a:moveTo>
                <a:lnTo>
                  <a:pt x="9202274" y="0"/>
                </a:lnTo>
                <a:lnTo>
                  <a:pt x="9202274" y="7484515"/>
                </a:lnTo>
                <a:lnTo>
                  <a:pt x="0" y="748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-4876852" y="3155646"/>
            <a:ext cx="10118361" cy="8229600"/>
          </a:xfrm>
          <a:custGeom>
            <a:avLst/>
            <a:gdLst/>
            <a:ahLst/>
            <a:cxnLst/>
            <a:rect l="l" t="t" r="r" b="b"/>
            <a:pathLst>
              <a:path w="10118361" h="8229600">
                <a:moveTo>
                  <a:pt x="0" y="0"/>
                </a:moveTo>
                <a:lnTo>
                  <a:pt x="10118360" y="0"/>
                </a:lnTo>
                <a:lnTo>
                  <a:pt x="10118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1028700" y="1330945"/>
            <a:ext cx="13227506" cy="81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5454" b="1" spc="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COMMON EUROPE 2024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825DEBE-96CB-D228-97DC-25D26174F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59037"/>
            <a:ext cx="11524430" cy="7056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489939">
            <a:off x="11513809" y="-3384014"/>
            <a:ext cx="9202274" cy="7484516"/>
          </a:xfrm>
          <a:custGeom>
            <a:avLst/>
            <a:gdLst/>
            <a:ahLst/>
            <a:cxnLst/>
            <a:rect l="l" t="t" r="r" b="b"/>
            <a:pathLst>
              <a:path w="9202274" h="7484516">
                <a:moveTo>
                  <a:pt x="0" y="0"/>
                </a:moveTo>
                <a:lnTo>
                  <a:pt x="9202274" y="0"/>
                </a:lnTo>
                <a:lnTo>
                  <a:pt x="9202274" y="7484515"/>
                </a:lnTo>
                <a:lnTo>
                  <a:pt x="0" y="74845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-4876852" y="3155646"/>
            <a:ext cx="10118361" cy="8229600"/>
          </a:xfrm>
          <a:custGeom>
            <a:avLst/>
            <a:gdLst/>
            <a:ahLst/>
            <a:cxnLst/>
            <a:rect l="l" t="t" r="r" b="b"/>
            <a:pathLst>
              <a:path w="10118361" h="8229600">
                <a:moveTo>
                  <a:pt x="0" y="0"/>
                </a:moveTo>
                <a:lnTo>
                  <a:pt x="10118360" y="0"/>
                </a:lnTo>
                <a:lnTo>
                  <a:pt x="1011836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5770025" y="2809722"/>
            <a:ext cx="9676648" cy="6448578"/>
          </a:xfrm>
          <a:custGeom>
            <a:avLst/>
            <a:gdLst/>
            <a:ahLst/>
            <a:cxnLst/>
            <a:rect l="l" t="t" r="r" b="b"/>
            <a:pathLst>
              <a:path w="9676648" h="6448578">
                <a:moveTo>
                  <a:pt x="0" y="0"/>
                </a:moveTo>
                <a:lnTo>
                  <a:pt x="9676647" y="0"/>
                </a:lnTo>
                <a:lnTo>
                  <a:pt x="9676647" y="6448578"/>
                </a:lnTo>
                <a:lnTo>
                  <a:pt x="0" y="64485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TextBox 5"/>
          <p:cNvSpPr txBox="1"/>
          <p:nvPr/>
        </p:nvSpPr>
        <p:spPr>
          <a:xfrm>
            <a:off x="7304309" y="9478770"/>
            <a:ext cx="6608079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00"/>
              </a:lnSpc>
            </a:pPr>
            <a:r>
              <a:rPr lang="en-US" sz="2000" spc="-8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Christian Jorgensen, Sébastien Julliand, Liam Barry Allan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330945"/>
            <a:ext cx="13227506" cy="812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5454" b="1" spc="8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COMMON EUROPE 2024</a:t>
            </a:r>
          </a:p>
        </p:txBody>
      </p:sp>
    </p:spTree>
    <p:extLst>
      <p:ext uri="{BB962C8B-B14F-4D97-AF65-F5344CB8AC3E}">
        <p14:creationId xmlns:p14="http://schemas.microsoft.com/office/powerpoint/2010/main" val="2215668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234247">
            <a:off x="-4245992" y="3122513"/>
            <a:ext cx="9616941" cy="7821778"/>
          </a:xfrm>
          <a:custGeom>
            <a:avLst/>
            <a:gdLst/>
            <a:ahLst/>
            <a:cxnLst/>
            <a:rect l="l" t="t" r="r" b="b"/>
            <a:pathLst>
              <a:path w="9616941" h="7821778">
                <a:moveTo>
                  <a:pt x="0" y="0"/>
                </a:moveTo>
                <a:lnTo>
                  <a:pt x="9616941" y="0"/>
                </a:lnTo>
                <a:lnTo>
                  <a:pt x="9616941" y="7821779"/>
                </a:lnTo>
                <a:lnTo>
                  <a:pt x="0" y="782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491534" y="1426046"/>
            <a:ext cx="3063069" cy="3178066"/>
          </a:xfrm>
          <a:custGeom>
            <a:avLst/>
            <a:gdLst/>
            <a:ahLst/>
            <a:cxnLst/>
            <a:rect l="l" t="t" r="r" b="b"/>
            <a:pathLst>
              <a:path w="3063069" h="3178066">
                <a:moveTo>
                  <a:pt x="0" y="0"/>
                </a:moveTo>
                <a:lnTo>
                  <a:pt x="3063069" y="0"/>
                </a:lnTo>
                <a:lnTo>
                  <a:pt x="3063069" y="3178066"/>
                </a:lnTo>
                <a:lnTo>
                  <a:pt x="0" y="31780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08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842632" y="4829886"/>
            <a:ext cx="2360874" cy="2360874"/>
          </a:xfrm>
          <a:custGeom>
            <a:avLst/>
            <a:gdLst/>
            <a:ahLst/>
            <a:cxnLst/>
            <a:rect l="l" t="t" r="r" b="b"/>
            <a:pathLst>
              <a:path w="2360874" h="2360874">
                <a:moveTo>
                  <a:pt x="0" y="0"/>
                </a:moveTo>
                <a:lnTo>
                  <a:pt x="2360874" y="0"/>
                </a:lnTo>
                <a:lnTo>
                  <a:pt x="2360874" y="2360874"/>
                </a:lnTo>
                <a:lnTo>
                  <a:pt x="0" y="2360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5129590" y="1426046"/>
            <a:ext cx="10985348" cy="7781288"/>
          </a:xfrm>
          <a:custGeom>
            <a:avLst/>
            <a:gdLst/>
            <a:ahLst/>
            <a:cxnLst/>
            <a:rect l="l" t="t" r="r" b="b"/>
            <a:pathLst>
              <a:path w="10985348" h="7781288">
                <a:moveTo>
                  <a:pt x="0" y="0"/>
                </a:moveTo>
                <a:lnTo>
                  <a:pt x="10985348" y="0"/>
                </a:lnTo>
                <a:lnTo>
                  <a:pt x="10985348" y="7781288"/>
                </a:lnTo>
                <a:lnTo>
                  <a:pt x="0" y="778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6532683" y="9436811"/>
            <a:ext cx="8179161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BBBBBB"/>
                </a:solidFill>
                <a:latin typeface="Poppins"/>
                <a:ea typeface="Poppins"/>
                <a:cs typeface="Poppins"/>
                <a:sym typeface="Poppins"/>
              </a:rPr>
              <a:t>https://github.com/codefori/vscode-ibmi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234247">
            <a:off x="-4245992" y="3122513"/>
            <a:ext cx="9616941" cy="7821778"/>
          </a:xfrm>
          <a:custGeom>
            <a:avLst/>
            <a:gdLst/>
            <a:ahLst/>
            <a:cxnLst/>
            <a:rect l="l" t="t" r="r" b="b"/>
            <a:pathLst>
              <a:path w="9616941" h="7821778">
                <a:moveTo>
                  <a:pt x="0" y="0"/>
                </a:moveTo>
                <a:lnTo>
                  <a:pt x="9616941" y="0"/>
                </a:lnTo>
                <a:lnTo>
                  <a:pt x="9616941" y="7821779"/>
                </a:lnTo>
                <a:lnTo>
                  <a:pt x="0" y="782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491534" y="1426046"/>
            <a:ext cx="3063069" cy="3178066"/>
          </a:xfrm>
          <a:custGeom>
            <a:avLst/>
            <a:gdLst/>
            <a:ahLst/>
            <a:cxnLst/>
            <a:rect l="l" t="t" r="r" b="b"/>
            <a:pathLst>
              <a:path w="3063069" h="3178066">
                <a:moveTo>
                  <a:pt x="0" y="0"/>
                </a:moveTo>
                <a:lnTo>
                  <a:pt x="3063069" y="0"/>
                </a:lnTo>
                <a:lnTo>
                  <a:pt x="3063069" y="3178066"/>
                </a:lnTo>
                <a:lnTo>
                  <a:pt x="0" y="31780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08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842632" y="4829886"/>
            <a:ext cx="2360874" cy="2360874"/>
          </a:xfrm>
          <a:custGeom>
            <a:avLst/>
            <a:gdLst/>
            <a:ahLst/>
            <a:cxnLst/>
            <a:rect l="l" t="t" r="r" b="b"/>
            <a:pathLst>
              <a:path w="2360874" h="2360874">
                <a:moveTo>
                  <a:pt x="0" y="0"/>
                </a:moveTo>
                <a:lnTo>
                  <a:pt x="2360874" y="0"/>
                </a:lnTo>
                <a:lnTo>
                  <a:pt x="2360874" y="2360874"/>
                </a:lnTo>
                <a:lnTo>
                  <a:pt x="0" y="2360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6608960" y="1154234"/>
            <a:ext cx="8387874" cy="5281254"/>
          </a:xfrm>
          <a:custGeom>
            <a:avLst/>
            <a:gdLst/>
            <a:ahLst/>
            <a:cxnLst/>
            <a:rect l="l" t="t" r="r" b="b"/>
            <a:pathLst>
              <a:path w="8387874" h="5281254">
                <a:moveTo>
                  <a:pt x="0" y="0"/>
                </a:moveTo>
                <a:lnTo>
                  <a:pt x="8387874" y="0"/>
                </a:lnTo>
                <a:lnTo>
                  <a:pt x="8387874" y="5281254"/>
                </a:lnTo>
                <a:lnTo>
                  <a:pt x="0" y="52812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Freeform 6"/>
          <p:cNvSpPr/>
          <p:nvPr/>
        </p:nvSpPr>
        <p:spPr>
          <a:xfrm>
            <a:off x="6608960" y="6635204"/>
            <a:ext cx="8387874" cy="2696102"/>
          </a:xfrm>
          <a:custGeom>
            <a:avLst/>
            <a:gdLst/>
            <a:ahLst/>
            <a:cxnLst/>
            <a:rect l="l" t="t" r="r" b="b"/>
            <a:pathLst>
              <a:path w="8387874" h="2696102">
                <a:moveTo>
                  <a:pt x="0" y="0"/>
                </a:moveTo>
                <a:lnTo>
                  <a:pt x="8387874" y="0"/>
                </a:lnTo>
                <a:lnTo>
                  <a:pt x="8387874" y="2696102"/>
                </a:lnTo>
                <a:lnTo>
                  <a:pt x="0" y="26961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7" name="TextBox 7"/>
          <p:cNvSpPr txBox="1"/>
          <p:nvPr/>
        </p:nvSpPr>
        <p:spPr>
          <a:xfrm>
            <a:off x="6713316" y="9551047"/>
            <a:ext cx="8179161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BBBBBB"/>
                </a:solidFill>
                <a:latin typeface="Poppins"/>
                <a:ea typeface="Poppins"/>
                <a:cs typeface="Poppins"/>
                <a:sym typeface="Poppins"/>
              </a:rPr>
              <a:t>https://github.com/codefori/vscode-ibmi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234247">
            <a:off x="-4245992" y="3122513"/>
            <a:ext cx="9616941" cy="7821778"/>
          </a:xfrm>
          <a:custGeom>
            <a:avLst/>
            <a:gdLst/>
            <a:ahLst/>
            <a:cxnLst/>
            <a:rect l="l" t="t" r="r" b="b"/>
            <a:pathLst>
              <a:path w="9616941" h="7821778">
                <a:moveTo>
                  <a:pt x="0" y="0"/>
                </a:moveTo>
                <a:lnTo>
                  <a:pt x="9616941" y="0"/>
                </a:lnTo>
                <a:lnTo>
                  <a:pt x="9616941" y="7821779"/>
                </a:lnTo>
                <a:lnTo>
                  <a:pt x="0" y="78217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3" name="Freeform 3"/>
          <p:cNvSpPr/>
          <p:nvPr/>
        </p:nvSpPr>
        <p:spPr>
          <a:xfrm>
            <a:off x="1491534" y="1426046"/>
            <a:ext cx="3063069" cy="3178066"/>
          </a:xfrm>
          <a:custGeom>
            <a:avLst/>
            <a:gdLst/>
            <a:ahLst/>
            <a:cxnLst/>
            <a:rect l="l" t="t" r="r" b="b"/>
            <a:pathLst>
              <a:path w="3063069" h="3178066">
                <a:moveTo>
                  <a:pt x="0" y="0"/>
                </a:moveTo>
                <a:lnTo>
                  <a:pt x="3063069" y="0"/>
                </a:lnTo>
                <a:lnTo>
                  <a:pt x="3063069" y="3178066"/>
                </a:lnTo>
                <a:lnTo>
                  <a:pt x="0" y="31780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508"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4" name="Freeform 4"/>
          <p:cNvSpPr/>
          <p:nvPr/>
        </p:nvSpPr>
        <p:spPr>
          <a:xfrm>
            <a:off x="1842632" y="4829886"/>
            <a:ext cx="2360874" cy="2360874"/>
          </a:xfrm>
          <a:custGeom>
            <a:avLst/>
            <a:gdLst/>
            <a:ahLst/>
            <a:cxnLst/>
            <a:rect l="l" t="t" r="r" b="b"/>
            <a:pathLst>
              <a:path w="2360874" h="2360874">
                <a:moveTo>
                  <a:pt x="0" y="0"/>
                </a:moveTo>
                <a:lnTo>
                  <a:pt x="2360874" y="0"/>
                </a:lnTo>
                <a:lnTo>
                  <a:pt x="2360874" y="2360874"/>
                </a:lnTo>
                <a:lnTo>
                  <a:pt x="0" y="2360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5" name="Freeform 5"/>
          <p:cNvSpPr/>
          <p:nvPr/>
        </p:nvSpPr>
        <p:spPr>
          <a:xfrm>
            <a:off x="6565716" y="1426046"/>
            <a:ext cx="7942191" cy="7785849"/>
          </a:xfrm>
          <a:custGeom>
            <a:avLst/>
            <a:gdLst/>
            <a:ahLst/>
            <a:cxnLst/>
            <a:rect l="l" t="t" r="r" b="b"/>
            <a:pathLst>
              <a:path w="7942191" h="7785849">
                <a:moveTo>
                  <a:pt x="0" y="0"/>
                </a:moveTo>
                <a:lnTo>
                  <a:pt x="7942191" y="0"/>
                </a:lnTo>
                <a:lnTo>
                  <a:pt x="7942191" y="7785849"/>
                </a:lnTo>
                <a:lnTo>
                  <a:pt x="0" y="77858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  <p:sp>
        <p:nvSpPr>
          <p:cNvPr id="6" name="TextBox 6"/>
          <p:cNvSpPr txBox="1"/>
          <p:nvPr/>
        </p:nvSpPr>
        <p:spPr>
          <a:xfrm>
            <a:off x="6328746" y="9435783"/>
            <a:ext cx="8179161" cy="375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BBBBBB"/>
                </a:solidFill>
                <a:latin typeface="Poppins"/>
                <a:ea typeface="Poppins"/>
                <a:cs typeface="Poppins"/>
                <a:sym typeface="Poppins"/>
              </a:rPr>
              <a:t>https://github.com/codefori/vscode-ibmi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98055" y="565440"/>
            <a:ext cx="15891890" cy="9358331"/>
          </a:xfrm>
          <a:custGeom>
            <a:avLst/>
            <a:gdLst/>
            <a:ahLst/>
            <a:cxnLst/>
            <a:rect l="l" t="t" r="r" b="b"/>
            <a:pathLst>
              <a:path w="15891890" h="9358331">
                <a:moveTo>
                  <a:pt x="0" y="0"/>
                </a:moveTo>
                <a:lnTo>
                  <a:pt x="15891890" y="0"/>
                </a:lnTo>
                <a:lnTo>
                  <a:pt x="15891890" y="9358332"/>
                </a:lnTo>
                <a:lnTo>
                  <a:pt x="0" y="9358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3629" y="536366"/>
            <a:ext cx="16040741" cy="9417004"/>
          </a:xfrm>
          <a:custGeom>
            <a:avLst/>
            <a:gdLst/>
            <a:ahLst/>
            <a:cxnLst/>
            <a:rect l="l" t="t" r="r" b="b"/>
            <a:pathLst>
              <a:path w="16040741" h="9417004">
                <a:moveTo>
                  <a:pt x="0" y="0"/>
                </a:moveTo>
                <a:lnTo>
                  <a:pt x="16040742" y="0"/>
                </a:lnTo>
                <a:lnTo>
                  <a:pt x="16040742" y="9417004"/>
                </a:lnTo>
                <a:lnTo>
                  <a:pt x="0" y="9417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217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Poppins Bold</vt:lpstr>
      <vt:lpstr>Calibri</vt:lpstr>
      <vt:lpstr>Arial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Modern Crypto Presentation</dc:title>
  <cp:lastModifiedBy>Marianne Ottersen</cp:lastModifiedBy>
  <cp:revision>2</cp:revision>
  <dcterms:created xsi:type="dcterms:W3CDTF">2006-08-16T00:00:00Z</dcterms:created>
  <dcterms:modified xsi:type="dcterms:W3CDTF">2024-09-12T09:54:55Z</dcterms:modified>
  <dc:identifier>DAGQSNL0118</dc:identifier>
</cp:coreProperties>
</file>