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9" r:id="rId2"/>
    <p:sldId id="421" r:id="rId3"/>
    <p:sldId id="422" r:id="rId4"/>
    <p:sldId id="426" r:id="rId5"/>
    <p:sldId id="425" r:id="rId6"/>
    <p:sldId id="423" r:id="rId7"/>
    <p:sldId id="431" r:id="rId8"/>
  </p:sldIdLst>
  <p:sldSz cx="9144000" cy="6858000" type="screen4x3"/>
  <p:notesSz cx="6794500" cy="99187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FF3FD3F-BE2E-BF45-AEFD-0F1DA692E42C}">
          <p14:sldIdLst>
            <p14:sldId id="439"/>
            <p14:sldId id="421"/>
            <p14:sldId id="422"/>
            <p14:sldId id="426"/>
            <p14:sldId id="425"/>
            <p14:sldId id="423"/>
            <p14:sldId id="431"/>
          </p14:sldIdLst>
        </p14:section>
        <p14:section name="Ikke-navngivet sektion" id="{8C2BB48F-423E-1349-BAAE-FE65CEF9B4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 Hellum" initials="KH" lastIdx="1" clrIdx="0"/>
  <p:cmAuthor id="1" name="Flemming Klausen" initials="FK" lastIdx="0" clrIdx="1"/>
  <p:cmAuthor id="2" name="fm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94624" autoAdjust="0"/>
  </p:normalViewPr>
  <p:slideViewPr>
    <p:cSldViewPr snapToObjects="1">
      <p:cViewPr>
        <p:scale>
          <a:sx n="50" d="100"/>
          <a:sy n="50" d="100"/>
        </p:scale>
        <p:origin x="727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20"/>
    </p:cViewPr>
  </p:sorterViewPr>
  <p:notesViewPr>
    <p:cSldViewPr snapToObjects="1">
      <p:cViewPr varScale="1">
        <p:scale>
          <a:sx n="110" d="100"/>
          <a:sy n="110" d="100"/>
        </p:scale>
        <p:origin x="-5286" y="-96"/>
      </p:cViewPr>
      <p:guideLst>
        <p:guide orient="horz" pos="3124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66995-56E0-6E47-A969-EDA31408C02D}" type="datetimeFigureOut">
              <a:rPr lang="da-DK"/>
              <a:pPr/>
              <a:t>05-03-2018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A03F2-F0E6-2246-AFFE-CE95BDD3F604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0D037-D40B-4810-B6AD-B52281ACF037}" type="datetimeFigureOut">
              <a:rPr lang="da-DK" smtClean="0"/>
              <a:pPr/>
              <a:t>05-03-2018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7A3F9-6E1B-451E-9175-9FDD9795BCD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620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Pau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_Logotype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7604" y="2898386"/>
            <a:ext cx="7128792" cy="10612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50825" y="549275"/>
            <a:ext cx="8642350" cy="5759450"/>
          </a:xfrm>
        </p:spPr>
        <p:txBody>
          <a:bodyPr anchor="ctr" anchorCtr="1"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Click to add object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971600" y="2708920"/>
            <a:ext cx="7200800" cy="3600400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add statement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548680"/>
            <a:ext cx="7200800" cy="1850033"/>
          </a:xfrm>
        </p:spPr>
        <p:txBody>
          <a:bodyPr anchor="b" anchorCtr="0"/>
          <a:lstStyle>
            <a:lvl1pPr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Click to add subtitle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971600" y="548680"/>
            <a:ext cx="7200800" cy="403244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0000">
                <a:solidFill>
                  <a:schemeClr val="accent1"/>
                </a:solidFill>
                <a:latin typeface="MS Headline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add figure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4869161"/>
            <a:ext cx="7200800" cy="1440160"/>
          </a:xfrm>
        </p:spPr>
        <p:txBody>
          <a:bodyPr anchor="t" anchorCtr="0"/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Click to add details</a:t>
            </a:r>
            <a:endParaRPr lang="da-D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51520" y="188640"/>
            <a:ext cx="8640960" cy="648072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69159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971600" y="6000768"/>
            <a:ext cx="7200800" cy="85723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71600" y="4869160"/>
            <a:ext cx="7200800" cy="988732"/>
          </a:xfr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1268761"/>
            <a:ext cx="3600400" cy="2160239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600"/>
              </a:lnSpc>
              <a:defRPr sz="4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4149080"/>
            <a:ext cx="9144000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icture 6" descr="MS_Logotype_cmyk_Neg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4356000"/>
            <a:ext cx="2161270" cy="32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64014"/>
            <a:ext cx="3600400" cy="184666"/>
          </a:xfrm>
        </p:spPr>
        <p:txBody>
          <a:bodyPr anchor="b" anchorCtr="0">
            <a:spAutoFit/>
          </a:bodyPr>
          <a:lstStyle>
            <a:lvl1pPr>
              <a:buFontTx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date</a:t>
            </a:r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6309320"/>
            <a:ext cx="3600400" cy="184666"/>
          </a:xfrm>
        </p:spPr>
        <p:txBody>
          <a:bodyPr anchor="b" anchorCtr="0">
            <a:spAutoFit/>
          </a:bodyPr>
          <a:lstStyle>
            <a:lvl1pPr>
              <a:buFontTx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presenter’s name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71600" y="2708920"/>
            <a:ext cx="7200800" cy="36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971600" y="2708920"/>
            <a:ext cx="3312368" cy="3600400"/>
          </a:xfrm>
        </p:spPr>
        <p:txBody>
          <a:bodyPr/>
          <a:lstStyle>
            <a:lvl1pPr>
              <a:defRPr sz="2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Click to add text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860032" y="2708920"/>
            <a:ext cx="3312368" cy="3600400"/>
          </a:xfrm>
        </p:spPr>
        <p:txBody>
          <a:bodyPr/>
          <a:lstStyle>
            <a:lvl1pPr>
              <a:defRPr sz="2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Click to add text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971600" y="548680"/>
            <a:ext cx="2880320" cy="5760640"/>
          </a:xfrm>
        </p:spPr>
        <p:txBody>
          <a:bodyPr anchor="ctr" anchorCtr="1"/>
          <a:lstStyle>
            <a:lvl1pPr>
              <a:buNone/>
              <a:defRPr sz="28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Click to add object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572000" y="548680"/>
            <a:ext cx="3600400" cy="5760640"/>
          </a:xfrm>
        </p:spPr>
        <p:txBody>
          <a:bodyPr anchor="ctr" anchorCtr="0"/>
          <a:lstStyle>
            <a:lvl1pPr>
              <a:defRPr sz="2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Click to add text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971600" y="548680"/>
            <a:ext cx="2160240" cy="5760640"/>
          </a:xfrm>
        </p:spPr>
        <p:txBody>
          <a:bodyPr anchor="ctr" anchorCtr="1"/>
          <a:lstStyle>
            <a:lvl1pPr>
              <a:buNone/>
              <a:defRPr sz="28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Click to add icon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3851920" y="548680"/>
            <a:ext cx="4320480" cy="5760640"/>
          </a:xfrm>
        </p:spPr>
        <p:txBody>
          <a:bodyPr anchor="ctr" anchorCtr="0"/>
          <a:lstStyle>
            <a:lvl1pPr marL="0" indent="0">
              <a:buFontTx/>
              <a:buNone/>
              <a:defRPr sz="2800"/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Click to add text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&amp;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971600" y="548680"/>
            <a:ext cx="7200800" cy="3600400"/>
          </a:xfrm>
        </p:spPr>
        <p:txBody>
          <a:bodyPr anchor="ctr" anchorCtr="1"/>
          <a:lstStyle>
            <a:lvl1pPr>
              <a:buNone/>
              <a:defRPr sz="28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Click to add icon</a:t>
            </a:r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4509120"/>
            <a:ext cx="7200800" cy="792088"/>
          </a:xfrm>
        </p:spPr>
        <p:txBody>
          <a:bodyPr anchor="t" anchorCtr="1"/>
          <a:lstStyle>
            <a:lvl1pPr algn="ctr">
              <a:buNone/>
              <a:defRPr sz="4400"/>
            </a:lvl1pPr>
          </a:lstStyle>
          <a:p>
            <a:pPr lvl="0"/>
            <a:r>
              <a:rPr lang="en-US" dirty="0" smtClean="0"/>
              <a:t>Click to add heading</a:t>
            </a:r>
            <a:endParaRPr lang="da-D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5301208"/>
            <a:ext cx="7200800" cy="1008112"/>
          </a:xfrm>
        </p:spPr>
        <p:txBody>
          <a:bodyPr anchor="t" anchorCtr="1"/>
          <a:lstStyle>
            <a:lvl1pPr algn="ctr">
              <a:buNone/>
              <a:defRPr sz="1800"/>
            </a:lvl1pPr>
          </a:lstStyle>
          <a:p>
            <a:pPr lvl="0"/>
            <a:r>
              <a:rPr lang="en-US" dirty="0" smtClean="0"/>
              <a:t>Click to add sub heading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971600" y="990000"/>
            <a:ext cx="3312368" cy="144016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3200" kern="12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Click to add text</a:t>
            </a:r>
          </a:p>
        </p:txBody>
      </p:sp>
      <p:sp>
        <p:nvSpPr>
          <p:cNvPr id="10" name="Pladsholder til indhold 2"/>
          <p:cNvSpPr>
            <a:spLocks noGrp="1"/>
          </p:cNvSpPr>
          <p:nvPr>
            <p:ph sz="half" idx="10"/>
          </p:nvPr>
        </p:nvSpPr>
        <p:spPr>
          <a:xfrm>
            <a:off x="971600" y="2708920"/>
            <a:ext cx="3312368" cy="3592980"/>
          </a:xfrm>
        </p:spPr>
        <p:txBody>
          <a:bodyPr/>
          <a:lstStyle>
            <a:lvl1pPr marL="270000" indent="-270000">
              <a:defRPr sz="1800"/>
            </a:lvl1pPr>
            <a:lvl2pPr marL="630000">
              <a:defRPr sz="1200"/>
            </a:lvl2pPr>
            <a:lvl3pPr marL="900000">
              <a:defRPr sz="1200"/>
            </a:lvl3pPr>
            <a:lvl4pPr marL="1170000">
              <a:defRPr sz="1200"/>
            </a:lvl4pPr>
            <a:lvl5pPr marL="144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3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4860032" y="990000"/>
            <a:ext cx="3312368" cy="144016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a-DK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Click to add text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2"/>
          </p:nvPr>
        </p:nvSpPr>
        <p:spPr>
          <a:xfrm>
            <a:off x="4860032" y="2708920"/>
            <a:ext cx="3312368" cy="3592980"/>
          </a:xfrm>
        </p:spPr>
        <p:txBody>
          <a:bodyPr/>
          <a:lstStyle>
            <a:lvl1pPr marL="270000" indent="-270000">
              <a:defRPr sz="1800"/>
            </a:lvl1pPr>
            <a:lvl2pPr marL="630000">
              <a:defRPr sz="1200"/>
            </a:lvl2pPr>
            <a:lvl3pPr marL="900000">
              <a:defRPr sz="1200"/>
            </a:lvl3pPr>
            <a:lvl4pPr marL="1170000">
              <a:defRPr sz="1200"/>
            </a:lvl4pPr>
            <a:lvl5pPr marL="144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971600" y="2708920"/>
            <a:ext cx="7200800" cy="3600400"/>
          </a:xfrm>
        </p:spPr>
        <p:txBody>
          <a:bodyPr anchor="t" anchorCtr="0">
            <a:noAutofit/>
          </a:bodyPr>
          <a:lstStyle>
            <a:lvl1pPr marL="0" indent="0">
              <a:buNone/>
              <a:defRPr sz="6600">
                <a:solidFill>
                  <a:schemeClr val="accent1"/>
                </a:solidFill>
                <a:latin typeface="MS Headline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add section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548680"/>
            <a:ext cx="7200800" cy="1850033"/>
          </a:xfrm>
        </p:spPr>
        <p:txBody>
          <a:bodyPr anchor="b" anchorCtr="0"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Click to add subtitle</a:t>
            </a:r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971600" y="990600"/>
            <a:ext cx="7200800" cy="1440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71600" y="2708920"/>
            <a:ext cx="7200800" cy="34172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52" r:id="rId4"/>
    <p:sldLayoutId id="2147483667" r:id="rId5"/>
    <p:sldLayoutId id="2147483669" r:id="rId6"/>
    <p:sldLayoutId id="2147483670" r:id="rId7"/>
    <p:sldLayoutId id="2147483653" r:id="rId8"/>
    <p:sldLayoutId id="2147483651" r:id="rId9"/>
    <p:sldLayoutId id="2147483666" r:id="rId10"/>
    <p:sldLayoutId id="2147483665" r:id="rId11"/>
    <p:sldLayoutId id="2147483664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0"/>
        </a:spcAft>
        <a:buClr>
          <a:schemeClr val="accent1"/>
        </a:buClr>
        <a:buSzPct val="100000"/>
        <a:buFont typeface="MS Headline" pitchFamily="50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MS Headline" pitchFamily="50" charset="0"/>
        <a:buChar char="•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MS Headline" pitchFamily="50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MS Headline" pitchFamily="50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MS Headline" pitchFamily="50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Integrasjon Løsning1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6. Mars 2018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Trine M. Sveinar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Målsetning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 smtClean="0"/>
              <a:t>Klart skille </a:t>
            </a:r>
            <a:r>
              <a:rPr lang="da-DK" dirty="0"/>
              <a:t>mellom L1 Konsult og Multi </a:t>
            </a:r>
            <a:r>
              <a:rPr lang="da-DK" dirty="0" smtClean="0"/>
              <a:t>Support</a:t>
            </a:r>
          </a:p>
          <a:p>
            <a:r>
              <a:rPr lang="da-DK" dirty="0" smtClean="0"/>
              <a:t>Økt funksjonalitet</a:t>
            </a:r>
          </a:p>
          <a:p>
            <a:r>
              <a:rPr lang="da-DK" dirty="0" smtClean="0"/>
              <a:t>Håndtering av hovedboksbilag uten strekkoder</a:t>
            </a:r>
          </a:p>
          <a:p>
            <a:r>
              <a:rPr lang="da-DK" dirty="0" smtClean="0"/>
              <a:t>Hovedboksbilag på flow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Fordeler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 smtClean="0"/>
              <a:t>Valgfritt om pre.registrering</a:t>
            </a:r>
          </a:p>
          <a:p>
            <a:r>
              <a:rPr lang="da-DK" dirty="0" smtClean="0"/>
              <a:t>Document Capture (unngå emulering)</a:t>
            </a:r>
          </a:p>
          <a:p>
            <a:pPr lvl="1"/>
            <a:r>
              <a:rPr lang="da-DK" dirty="0" smtClean="0"/>
              <a:t>Lik for papir og EHF/XML</a:t>
            </a:r>
          </a:p>
          <a:p>
            <a:r>
              <a:rPr lang="da-DK" dirty="0" smtClean="0"/>
              <a:t>Hovedboksbilag på flow</a:t>
            </a:r>
          </a:p>
          <a:p>
            <a:r>
              <a:rPr lang="da-DK" dirty="0" smtClean="0"/>
              <a:t>Kontering med kreditor, debitor og konto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" y="0"/>
            <a:ext cx="90674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404580"/>
            <a:ext cx="8569189" cy="568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orse-00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4502" b="1450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5248658"/>
            <a:ext cx="7200800" cy="988732"/>
          </a:xfrm>
        </p:spPr>
        <p:txBody>
          <a:bodyPr/>
          <a:lstStyle/>
          <a:p>
            <a:pPr algn="ctr"/>
            <a:r>
              <a:rPr lang="da-DK" sz="4800" dirty="0" smtClean="0"/>
              <a:t>Spørsmål?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-Support">
  <a:themeElements>
    <a:clrScheme name="Multi-Support">
      <a:dk1>
        <a:srgbClr val="000000"/>
      </a:dk1>
      <a:lt1>
        <a:srgbClr val="FFFFFF"/>
      </a:lt1>
      <a:dk2>
        <a:srgbClr val="002D41"/>
      </a:dk2>
      <a:lt2>
        <a:srgbClr val="EBE9E1"/>
      </a:lt2>
      <a:accent1>
        <a:srgbClr val="28BEA0"/>
      </a:accent1>
      <a:accent2>
        <a:srgbClr val="F55069"/>
      </a:accent2>
      <a:accent3>
        <a:srgbClr val="FFC332"/>
      </a:accent3>
      <a:accent4>
        <a:srgbClr val="A055A0"/>
      </a:accent4>
      <a:accent5>
        <a:srgbClr val="1EB9C8"/>
      </a:accent5>
      <a:accent6>
        <a:srgbClr val="FFFFFF"/>
      </a:accent6>
      <a:hlink>
        <a:srgbClr val="28BEA0"/>
      </a:hlink>
      <a:folHlink>
        <a:srgbClr val="28BEA0"/>
      </a:folHlink>
    </a:clrScheme>
    <a:fontScheme name="Multi-Support">
      <a:majorFont>
        <a:latin typeface="Frutiger LT Pro 45 Light"/>
        <a:ea typeface=""/>
        <a:cs typeface=""/>
      </a:majorFont>
      <a:minorFont>
        <a:latin typeface="Frutiger LT Pro 45 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56</Words>
  <Application>Microsoft Office PowerPoint</Application>
  <PresentationFormat>Skjermfremvisning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Frutiger LT Pro 45 Light</vt:lpstr>
      <vt:lpstr>MS Headline</vt:lpstr>
      <vt:lpstr>Multi-Support</vt:lpstr>
      <vt:lpstr>PowerPoint-presentasjon</vt:lpstr>
      <vt:lpstr>Integrasjon Løsning1</vt:lpstr>
      <vt:lpstr>Målsetning</vt:lpstr>
      <vt:lpstr>Fordeler</vt:lpstr>
      <vt:lpstr>PowerPoint-presentasjon</vt:lpstr>
      <vt:lpstr>PowerPoint-presentasjon</vt:lpstr>
      <vt:lpstr>Spørsmål?</vt:lpstr>
    </vt:vector>
  </TitlesOfParts>
  <Company>Co3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future</dc:title>
  <dc:creator>Flemming Klausen</dc:creator>
  <cp:lastModifiedBy>Trine Mathisen Sveinar</cp:lastModifiedBy>
  <cp:revision>464</cp:revision>
  <dcterms:created xsi:type="dcterms:W3CDTF">2013-05-20T17:28:23Z</dcterms:created>
  <dcterms:modified xsi:type="dcterms:W3CDTF">2018-03-05T21:35:28Z</dcterms:modified>
</cp:coreProperties>
</file>